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	<Relationship Id="rId63" Type="http://schemas.openxmlformats.org/officeDocument/2006/relationships/slide" Target="slides/slide58.xml" />
	<Relationship Id="rId64" Type="http://schemas.openxmlformats.org/officeDocument/2006/relationships/slide" Target="slides/slide59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	<Relationship Id="rId3" Type="http://schemas.openxmlformats.org/officeDocument/2006/relationships/image" Target="../media/image24.jpeg" />
	<Relationship Id="rId4" Type="http://schemas.openxmlformats.org/officeDocument/2006/relationships/image" Target="../media/image25.jpeg" />
	<Relationship Id="rId5" Type="http://schemas.openxmlformats.org/officeDocument/2006/relationships/image" Target="../media/image26.jpeg" />
	<Relationship Id="rId6" Type="http://schemas.openxmlformats.org/officeDocument/2006/relationships/image" Target="../media/image27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.jpeg" />
	<Relationship Id="rId3" Type="http://schemas.openxmlformats.org/officeDocument/2006/relationships/image" Target="../media/image29.jpeg" />
	<Relationship Id="rId4" Type="http://schemas.openxmlformats.org/officeDocument/2006/relationships/image" Target="../media/image30.jpeg" />
	<Relationship Id="rId5" Type="http://schemas.openxmlformats.org/officeDocument/2006/relationships/image" Target="../media/image31.jpeg" />
	<Relationship Id="rId6" Type="http://schemas.openxmlformats.org/officeDocument/2006/relationships/image" Target="../media/image32.jpeg" />
	<Relationship Id="rId7" Type="http://schemas.openxmlformats.org/officeDocument/2006/relationships/image" Target="../media/image33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	<Relationship Id="rId3" Type="http://schemas.openxmlformats.org/officeDocument/2006/relationships/image" Target="../media/image35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.jpeg" />
	<Relationship Id="rId3" Type="http://schemas.openxmlformats.org/officeDocument/2006/relationships/image" Target="../media/image37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.jpeg" />
	<Relationship Id="rId3" Type="http://schemas.openxmlformats.org/officeDocument/2006/relationships/image" Target="../media/image39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.jpeg" />
	<Relationship Id="rId3" Type="http://schemas.openxmlformats.org/officeDocument/2006/relationships/image" Target="../media/image41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.jpeg" />
	<Relationship Id="rId3" Type="http://schemas.openxmlformats.org/officeDocument/2006/relationships/image" Target="../media/image43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.jpeg" />
	<Relationship Id="rId3" Type="http://schemas.openxmlformats.org/officeDocument/2006/relationships/image" Target="../media/image45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	<Relationship Id="rId3" Type="http://schemas.openxmlformats.org/officeDocument/2006/relationships/image" Target="../media/image47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.jpeg" />
	<Relationship Id="rId3" Type="http://schemas.openxmlformats.org/officeDocument/2006/relationships/image" Target="../media/image49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.jpeg" />
	<Relationship Id="rId3" Type="http://schemas.openxmlformats.org/officeDocument/2006/relationships/image" Target="../media/image51.jpeg" />
	<Relationship Id="rId4" Type="http://schemas.openxmlformats.org/officeDocument/2006/relationships/image" Target="../media/image52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3.jpeg" />
	<Relationship Id="rId3" Type="http://schemas.openxmlformats.org/officeDocument/2006/relationships/image" Target="../media/image54.jpeg" />
	<Relationship Id="rId4" Type="http://schemas.openxmlformats.org/officeDocument/2006/relationships/image" Target="../media/image55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6.jpeg" />
	<Relationship Id="rId3" Type="http://schemas.openxmlformats.org/officeDocument/2006/relationships/image" Target="../media/image57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8.jpeg" />
	<Relationship Id="rId3" Type="http://schemas.openxmlformats.org/officeDocument/2006/relationships/image" Target="../media/image59.jpeg" />
	<Relationship Id="rId4" Type="http://schemas.openxmlformats.org/officeDocument/2006/relationships/image" Target="../media/image60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1.jpeg" />
	<Relationship Id="rId3" Type="http://schemas.openxmlformats.org/officeDocument/2006/relationships/image" Target="../media/image62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3.jpeg" />
	<Relationship Id="rId3" Type="http://schemas.openxmlformats.org/officeDocument/2006/relationships/image" Target="../media/image64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5.jpeg" />
	<Relationship Id="rId3" Type="http://schemas.openxmlformats.org/officeDocument/2006/relationships/image" Target="../media/image66.jpeg" />
	<Relationship Id="rId4" Type="http://schemas.openxmlformats.org/officeDocument/2006/relationships/image" Target="../media/image67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8.jpeg" />
	<Relationship Id="rId3" Type="http://schemas.openxmlformats.org/officeDocument/2006/relationships/image" Target="../media/image69.jpeg" />
	<Relationship Id="rId4" Type="http://schemas.openxmlformats.org/officeDocument/2006/relationships/image" Target="../media/image70.jpeg" />
	<Relationship Id="rId5" Type="http://schemas.openxmlformats.org/officeDocument/2006/relationships/image" Target="../media/image71.jpeg" />
	<Relationship Id="rId6" Type="http://schemas.openxmlformats.org/officeDocument/2006/relationships/image" Target="../media/image72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3.jpeg" />
	<Relationship Id="rId3" Type="http://schemas.openxmlformats.org/officeDocument/2006/relationships/image" Target="../media/image74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5.jpeg" />
	<Relationship Id="rId3" Type="http://schemas.openxmlformats.org/officeDocument/2006/relationships/image" Target="../media/image76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	<Relationship Id="rId3" Type="http://schemas.openxmlformats.org/officeDocument/2006/relationships/image" Target="../media/image4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7.jpeg" />
	<Relationship Id="rId3" Type="http://schemas.openxmlformats.org/officeDocument/2006/relationships/image" Target="../media/image78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9.jpeg" />
	<Relationship Id="rId3" Type="http://schemas.openxmlformats.org/officeDocument/2006/relationships/image" Target="../media/image80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1.jpeg" />
	<Relationship Id="rId3" Type="http://schemas.openxmlformats.org/officeDocument/2006/relationships/image" Target="../media/image82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3.jpeg" />
	<Relationship Id="rId3" Type="http://schemas.openxmlformats.org/officeDocument/2006/relationships/image" Target="../media/image84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5.jpeg" />
	<Relationship Id="rId3" Type="http://schemas.openxmlformats.org/officeDocument/2006/relationships/image" Target="../media/image86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7.jpeg" />
	<Relationship Id="rId3" Type="http://schemas.openxmlformats.org/officeDocument/2006/relationships/image" Target="../media/image88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9.jpeg" />
	<Relationship Id="rId3" Type="http://schemas.openxmlformats.org/officeDocument/2006/relationships/image" Target="../media/image90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1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2.jpeg" />
	<Relationship Id="rId3" Type="http://schemas.openxmlformats.org/officeDocument/2006/relationships/image" Target="../media/image93.jpeg" />
	<Relationship Id="rId4" Type="http://schemas.openxmlformats.org/officeDocument/2006/relationships/image" Target="../media/image94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5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	<Relationship Id="rId3" Type="http://schemas.openxmlformats.org/officeDocument/2006/relationships/image" Target="../media/image6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6.jpeg" />
	<Relationship Id="rId3" Type="http://schemas.openxmlformats.org/officeDocument/2006/relationships/image" Target="../media/image97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8.jpeg" />
	<Relationship Id="rId3" Type="http://schemas.openxmlformats.org/officeDocument/2006/relationships/image" Target="../media/image99.jpeg" />
	<Relationship Id="rId4" Type="http://schemas.openxmlformats.org/officeDocument/2006/relationships/image" Target="../media/image100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1.jpeg" />
	<Relationship Id="rId3" Type="http://schemas.openxmlformats.org/officeDocument/2006/relationships/image" Target="../media/image102.jpeg" />
	<Relationship Id="rId4" Type="http://schemas.openxmlformats.org/officeDocument/2006/relationships/image" Target="../media/image103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4.jpeg" />
	<Relationship Id="rId3" Type="http://schemas.openxmlformats.org/officeDocument/2006/relationships/image" Target="../media/image105.jpeg" />
	<Relationship Id="rId4" Type="http://schemas.openxmlformats.org/officeDocument/2006/relationships/image" Target="../media/image106.jpeg" />
	<Relationship Id="rId5" Type="http://schemas.openxmlformats.org/officeDocument/2006/relationships/image" Target="../media/image107.jpeg" />
	<Relationship Id="rId6" Type="http://schemas.openxmlformats.org/officeDocument/2006/relationships/image" Target="../media/image108.jpeg" />
	<Relationship Id="rId7" Type="http://schemas.openxmlformats.org/officeDocument/2006/relationships/image" Target="../media/image109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0.jpeg" />
	<Relationship Id="rId3" Type="http://schemas.openxmlformats.org/officeDocument/2006/relationships/image" Target="../media/image111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2.jpeg" />
	<Relationship Id="rId3" Type="http://schemas.openxmlformats.org/officeDocument/2006/relationships/image" Target="../media/image113.jpeg" />
	<Relationship Id="rId4" Type="http://schemas.openxmlformats.org/officeDocument/2006/relationships/image" Target="../media/image114.jpeg" />
	<Relationship Id="rId5" Type="http://schemas.openxmlformats.org/officeDocument/2006/relationships/image" Target="../media/image115.jpeg" />
	<Relationship Id="rId6" Type="http://schemas.openxmlformats.org/officeDocument/2006/relationships/image" Target="../media/image116.jpeg" />
	<Relationship Id="rId7" Type="http://schemas.openxmlformats.org/officeDocument/2006/relationships/image" Target="../media/image117.jpeg" />
	<Relationship Id="rId8" Type="http://schemas.openxmlformats.org/officeDocument/2006/relationships/image" Target="../media/image118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9.jpeg" />
	<Relationship Id="rId3" Type="http://schemas.openxmlformats.org/officeDocument/2006/relationships/image" Target="../media/image120.jpeg" />
	<Relationship Id="rId4" Type="http://schemas.openxmlformats.org/officeDocument/2006/relationships/image" Target="../media/image121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2.jpeg" />
	<Relationship Id="rId3" Type="http://schemas.openxmlformats.org/officeDocument/2006/relationships/image" Target="../media/image123.jpeg" />
	<Relationship Id="rId4" Type="http://schemas.openxmlformats.org/officeDocument/2006/relationships/image" Target="../media/image124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5.jpeg" />
	<Relationship Id="rId3" Type="http://schemas.openxmlformats.org/officeDocument/2006/relationships/image" Target="../media/image126.jpeg" />
	<Relationship Id="rId4" Type="http://schemas.openxmlformats.org/officeDocument/2006/relationships/image" Target="../media/image127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8.jpeg" />
	<Relationship Id="rId3" Type="http://schemas.openxmlformats.org/officeDocument/2006/relationships/image" Target="../media/image129.jpeg" />
	<Relationship Id="rId4" Type="http://schemas.openxmlformats.org/officeDocument/2006/relationships/image" Target="../media/image130.jpeg" />
	<Relationship Id="rId5" Type="http://schemas.openxmlformats.org/officeDocument/2006/relationships/image" Target="../media/image131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	<Relationship Id="rId3" Type="http://schemas.openxmlformats.org/officeDocument/2006/relationships/image" Target="../media/image8.jpeg" />
	<Relationship Id="rId4" Type="http://schemas.openxmlformats.org/officeDocument/2006/relationships/image" Target="../media/image9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2.jpeg" />
	<Relationship Id="rId3" Type="http://schemas.openxmlformats.org/officeDocument/2006/relationships/image" Target="../media/image133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4.jpeg" />
	<Relationship Id="rId3" Type="http://schemas.openxmlformats.org/officeDocument/2006/relationships/image" Target="../media/image135.jpeg" />
	<Relationship Id="rId4" Type="http://schemas.openxmlformats.org/officeDocument/2006/relationships/image" Target="../media/image136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7.jpeg" />
	<Relationship Id="rId3" Type="http://schemas.openxmlformats.org/officeDocument/2006/relationships/image" Target="../media/image138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9.jpeg" />
	<Relationship Id="rId3" Type="http://schemas.openxmlformats.org/officeDocument/2006/relationships/image" Target="../media/image140.jpeg" />
	<Relationship Id="rId4" Type="http://schemas.openxmlformats.org/officeDocument/2006/relationships/image" Target="../media/image141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2.jpeg" />
	<Relationship Id="rId3" Type="http://schemas.openxmlformats.org/officeDocument/2006/relationships/image" Target="../media/image143.jpeg" />
	<Relationship Id="rId4" Type="http://schemas.openxmlformats.org/officeDocument/2006/relationships/image" Target="../media/image144.jpeg" />
	<Relationship Id="rId5" Type="http://schemas.openxmlformats.org/officeDocument/2006/relationships/image" Target="../media/image145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6.jpeg" />
	<Relationship Id="rId3" Type="http://schemas.openxmlformats.org/officeDocument/2006/relationships/image" Target="../media/image147.jpeg" />
	<Relationship Id="rId4" Type="http://schemas.openxmlformats.org/officeDocument/2006/relationships/image" Target="../media/image148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9.jpeg" />
	<Relationship Id="rId3" Type="http://schemas.openxmlformats.org/officeDocument/2006/relationships/image" Target="../media/image150.jpeg" />
	<Relationship Id="rId4" Type="http://schemas.openxmlformats.org/officeDocument/2006/relationships/image" Target="../media/image151.jpeg" />
	<Relationship Id="rId5" Type="http://schemas.openxmlformats.org/officeDocument/2006/relationships/image" Target="../media/image152.jpeg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3.jpeg" />
	<Relationship Id="rId3" Type="http://schemas.openxmlformats.org/officeDocument/2006/relationships/image" Target="../media/image154.jpeg" />
	<Relationship Id="rId4" Type="http://schemas.openxmlformats.org/officeDocument/2006/relationships/image" Target="../media/image155.jpeg" />
</Relationships>
</file>

<file path=ppt/slides/_rels/slide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6.jpeg" />
	<Relationship Id="rId3" Type="http://schemas.openxmlformats.org/officeDocument/2006/relationships/image" Target="../media/image157.jpeg" />
</Relationships>
</file>

<file path=ppt/slides/_rels/slide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8.jpeg" />
	<Relationship Id="rId3" Type="http://schemas.openxmlformats.org/officeDocument/2006/relationships/image" Target="../media/image159.jpeg" />
	<Relationship Id="rId4" Type="http://schemas.openxmlformats.org/officeDocument/2006/relationships/image" Target="../media/image160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	<Relationship Id="rId3" Type="http://schemas.openxmlformats.org/officeDocument/2006/relationships/image" Target="../media/image11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	<Relationship Id="rId3" Type="http://schemas.openxmlformats.org/officeDocument/2006/relationships/image" Target="../media/image13.jpeg" />
	<Relationship Id="rId4" Type="http://schemas.openxmlformats.org/officeDocument/2006/relationships/image" Target="../media/image14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.jpeg" />
	<Relationship Id="rId3" Type="http://schemas.openxmlformats.org/officeDocument/2006/relationships/image" Target="../media/image16.jpeg" />
	<Relationship Id="rId4" Type="http://schemas.openxmlformats.org/officeDocument/2006/relationships/image" Target="../media/image17.jpeg" />
	<Relationship Id="rId5" Type="http://schemas.openxmlformats.org/officeDocument/2006/relationships/image" Target="../media/image18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	<Relationship Id="rId3" Type="http://schemas.openxmlformats.org/officeDocument/2006/relationships/image" Target="../media/image20.jpeg" />
	<Relationship Id="rId4" Type="http://schemas.openxmlformats.org/officeDocument/2006/relationships/image" Target="../media/image21.jpeg" />
	<Relationship Id="rId5" Type="http://schemas.openxmlformats.org/officeDocument/2006/relationships/image" Target="../media/image22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572000" y="2057400"/>
            <a:ext cx="44704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2413000" algn="l"/>
              </a:tabLst>
            </a:pPr>
            <a:r>
              <a:rPr lang="en-US" altLang="zh-CN" dirty="0" smtClean="0"/>
              <a:t>	</a:t>
            </a:r>
            <a:r>
              <a:rPr lang="en-US" altLang="zh-CN" sz="3602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AI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기술과</a:t>
            </a:r>
          </a:p>
          <a:p>
            <a:pPr>
              <a:lnSpc>
                <a:spcPts val="4300"/>
              </a:lnSpc>
              <a:tabLst>
                <a:tab pos="2413000" algn="l"/>
              </a:tabLst>
            </a:pP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빅데이터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모델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73200"/>
            <a:ext cx="9144000" cy="165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200400"/>
            <a:ext cx="7874000" cy="1244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00" y="4724400"/>
            <a:ext cx="9067800" cy="66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5588000"/>
            <a:ext cx="9144000" cy="1270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067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Viagra,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Money,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Groceries,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Unsubscribe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-9-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88612" y="5255514"/>
            <a:ext cx="2194941" cy="238632"/>
          </a:xfrm>
          <a:custGeom>
            <a:avLst/>
            <a:gdLst>
              <a:gd name="connsiteX0" fmla="*/ 2188591 w 2194941"/>
              <a:gd name="connsiteY0" fmla="*/ 232282 h 238632"/>
              <a:gd name="connsiteX1" fmla="*/ 764159 w 2194941"/>
              <a:gd name="connsiteY1" fmla="*/ 204342 h 238632"/>
              <a:gd name="connsiteX2" fmla="*/ 6350 w 2194941"/>
              <a:gd name="connsiteY2" fmla="*/ 6350 h 238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194941" h="238632">
                <a:moveTo>
                  <a:pt x="2188591" y="232282"/>
                </a:moveTo>
                <a:lnTo>
                  <a:pt x="764159" y="204342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0250" y="5205730"/>
            <a:ext cx="1538985" cy="34798"/>
          </a:xfrm>
          <a:custGeom>
            <a:avLst/>
            <a:gdLst>
              <a:gd name="connsiteX0" fmla="*/ 6350 w 1538985"/>
              <a:gd name="connsiteY0" fmla="*/ 28448 h 34798"/>
              <a:gd name="connsiteX1" fmla="*/ 1532635 w 1538985"/>
              <a:gd name="connsiteY1" fmla="*/ 6350 h 34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8985" h="34798">
                <a:moveTo>
                  <a:pt x="6350" y="28448"/>
                </a:moveTo>
                <a:lnTo>
                  <a:pt x="153263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336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2628900"/>
            <a:ext cx="6248400" cy="520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74800" y="3632200"/>
            <a:ext cx="5994400" cy="38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83000" y="4406900"/>
            <a:ext cx="1778000" cy="29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36800" y="4851400"/>
            <a:ext cx="3416300" cy="368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5753100"/>
            <a:ext cx="9144000" cy="11049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6574536" y="5138928"/>
          <a:ext cx="2318004" cy="615696"/>
        </p:xfrm>
        <a:graphic>
          <a:graphicData uri="http://schemas.openxmlformats.org/drawingml/2006/table">
            <a:tbl>
              <a:tblPr/>
              <a:tblGrid>
                <a:gridCol w="2318004"/>
              </a:tblGrid>
              <a:tr h="33489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596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(5/100)*(76/100)</a:t>
                      </a:r>
                      <a:endParaRPr lang="zh-CN" altLang="en-US" sz="1596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596" i="1" dirty="0" smtClean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*(91/100)*(35/100)</a:t>
                      </a:r>
                      <a:endParaRPr lang="zh-CN" altLang="en-US" sz="1596" i="1" dirty="0" smtClean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mpd="sng">
                      <a:solidFill>
                        <a:srgbClr val="000000"/>
                      </a:solidFill>
                      <a:prstDash val="soli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</a:tr>
              <a:tr h="28079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406400" y="228600"/>
            <a:ext cx="3517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451100"/>
            <a:ext cx="5473700" cy="444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0005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스팸일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000500" algn="l"/>
              </a:tabLst>
            </a:pPr>
            <a:r>
              <a:rPr lang="en-US" altLang="zh-CN" sz="2006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햄일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경우의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0005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메시지는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햄보다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스팸일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가능성이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높다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0005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스팸일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0005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햄일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4000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49400"/>
            <a:ext cx="9144000" cy="5308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54000"/>
            <a:ext cx="40386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SMS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Spam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Collection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1210055"/>
            <a:ext cx="557784" cy="1754124"/>
          </a:xfrm>
          <a:custGeom>
            <a:avLst/>
            <a:gdLst>
              <a:gd name="connsiteX0" fmla="*/ 0 w 557784"/>
              <a:gd name="connsiteY0" fmla="*/ 1754124 h 1754124"/>
              <a:gd name="connsiteX1" fmla="*/ 557784 w 557784"/>
              <a:gd name="connsiteY1" fmla="*/ 1754124 h 1754124"/>
              <a:gd name="connsiteX2" fmla="*/ 557784 w 557784"/>
              <a:gd name="connsiteY2" fmla="*/ 0 h 1754124"/>
              <a:gd name="connsiteX3" fmla="*/ 0 w 557784"/>
              <a:gd name="connsiteY3" fmla="*/ 0 h 1754124"/>
              <a:gd name="connsiteX4" fmla="*/ 0 w 557784"/>
              <a:gd name="connsiteY4" fmla="*/ 1754124 h 1754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1754124">
                <a:moveTo>
                  <a:pt x="0" y="1754124"/>
                </a:moveTo>
                <a:lnTo>
                  <a:pt x="557784" y="1754124"/>
                </a:lnTo>
                <a:lnTo>
                  <a:pt x="557784" y="0"/>
                </a:lnTo>
                <a:lnTo>
                  <a:pt x="0" y="0"/>
                </a:lnTo>
                <a:lnTo>
                  <a:pt x="0" y="1754124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517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1333500"/>
            <a:ext cx="71755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read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the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sms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data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into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the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sms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data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frame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read.csv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(“sms_spam.csv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stringsAsFactors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FALSE)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examine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structure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sms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data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str(sms_raw)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346200"/>
            <a:ext cx="1270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3556000"/>
            <a:ext cx="77216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'data.frame':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5559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obs.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variables: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type: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chr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"ham"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"ham"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"ham"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"spam"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text: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chr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"Hope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you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are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having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good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week.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Just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checking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"K..give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back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thanks."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also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doing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cbe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only.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But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have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pay."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"complimentary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STAR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Ibiza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Holiday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or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10,000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cash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needs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your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URGENT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collection.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09066364349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NOW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from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Landline"|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__truncated__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1210056"/>
            <a:ext cx="557784" cy="1476756"/>
          </a:xfrm>
          <a:custGeom>
            <a:avLst/>
            <a:gdLst>
              <a:gd name="connsiteX0" fmla="*/ 0 w 557784"/>
              <a:gd name="connsiteY0" fmla="*/ 1476756 h 1476756"/>
              <a:gd name="connsiteX1" fmla="*/ 557784 w 557784"/>
              <a:gd name="connsiteY1" fmla="*/ 1476756 h 1476756"/>
              <a:gd name="connsiteX2" fmla="*/ 557784 w 557784"/>
              <a:gd name="connsiteY2" fmla="*/ 0 h 1476756"/>
              <a:gd name="connsiteX3" fmla="*/ 0 w 557784"/>
              <a:gd name="connsiteY3" fmla="*/ 0 h 1476756"/>
              <a:gd name="connsiteX4" fmla="*/ 0 w 557784"/>
              <a:gd name="connsiteY4" fmla="*/ 1476756 h 1476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1476756">
                <a:moveTo>
                  <a:pt x="0" y="1476756"/>
                </a:moveTo>
                <a:lnTo>
                  <a:pt x="557784" y="1476756"/>
                </a:lnTo>
                <a:lnTo>
                  <a:pt x="557784" y="0"/>
                </a:lnTo>
                <a:lnTo>
                  <a:pt x="0" y="0"/>
                </a:lnTo>
                <a:lnTo>
                  <a:pt x="0" y="1476756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782" y="2776474"/>
            <a:ext cx="8158480" cy="658876"/>
          </a:xfrm>
          <a:custGeom>
            <a:avLst/>
            <a:gdLst>
              <a:gd name="connsiteX0" fmla="*/ 6350 w 8158480"/>
              <a:gd name="connsiteY0" fmla="*/ 652526 h 658876"/>
              <a:gd name="connsiteX1" fmla="*/ 8152130 w 8158480"/>
              <a:gd name="connsiteY1" fmla="*/ 652526 h 658876"/>
              <a:gd name="connsiteX2" fmla="*/ 8152130 w 8158480"/>
              <a:gd name="connsiteY2" fmla="*/ 6350 h 658876"/>
              <a:gd name="connsiteX3" fmla="*/ 6350 w 8158480"/>
              <a:gd name="connsiteY3" fmla="*/ 6350 h 658876"/>
              <a:gd name="connsiteX4" fmla="*/ 6350 w 8158480"/>
              <a:gd name="connsiteY4" fmla="*/ 652526 h 658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8480" h="658876">
                <a:moveTo>
                  <a:pt x="6350" y="652526"/>
                </a:moveTo>
                <a:lnTo>
                  <a:pt x="8152130" y="652526"/>
                </a:lnTo>
                <a:lnTo>
                  <a:pt x="8152130" y="6350"/>
                </a:lnTo>
                <a:lnTo>
                  <a:pt x="6350" y="6350"/>
                </a:lnTo>
                <a:lnTo>
                  <a:pt x="6350" y="65252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4047743"/>
            <a:ext cx="557784" cy="370332"/>
          </a:xfrm>
          <a:custGeom>
            <a:avLst/>
            <a:gdLst>
              <a:gd name="connsiteX0" fmla="*/ 0 w 557784"/>
              <a:gd name="connsiteY0" fmla="*/ 370332 h 370332"/>
              <a:gd name="connsiteX1" fmla="*/ 557784 w 557784"/>
              <a:gd name="connsiteY1" fmla="*/ 370332 h 370332"/>
              <a:gd name="connsiteX2" fmla="*/ 557784 w 557784"/>
              <a:gd name="connsiteY2" fmla="*/ 0 h 370332"/>
              <a:gd name="connsiteX3" fmla="*/ 0 w 557784"/>
              <a:gd name="connsiteY3" fmla="*/ 0 h 370332"/>
              <a:gd name="connsiteX4" fmla="*/ 0 w 557784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370332">
                <a:moveTo>
                  <a:pt x="0" y="370332"/>
                </a:moveTo>
                <a:lnTo>
                  <a:pt x="557784" y="370332"/>
                </a:lnTo>
                <a:lnTo>
                  <a:pt x="557784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782" y="4606798"/>
            <a:ext cx="8158480" cy="934720"/>
          </a:xfrm>
          <a:custGeom>
            <a:avLst/>
            <a:gdLst>
              <a:gd name="connsiteX0" fmla="*/ 6350 w 8158480"/>
              <a:gd name="connsiteY0" fmla="*/ 928370 h 934720"/>
              <a:gd name="connsiteX1" fmla="*/ 8152130 w 8158480"/>
              <a:gd name="connsiteY1" fmla="*/ 928370 h 934720"/>
              <a:gd name="connsiteX2" fmla="*/ 8152130 w 8158480"/>
              <a:gd name="connsiteY2" fmla="*/ 6350 h 934720"/>
              <a:gd name="connsiteX3" fmla="*/ 6350 w 8158480"/>
              <a:gd name="connsiteY3" fmla="*/ 6350 h 934720"/>
              <a:gd name="connsiteX4" fmla="*/ 6350 w 8158480"/>
              <a:gd name="connsiteY4" fmla="*/ 928370 h 934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8480" h="934720">
                <a:moveTo>
                  <a:pt x="6350" y="928370"/>
                </a:moveTo>
                <a:lnTo>
                  <a:pt x="8152130" y="928370"/>
                </a:lnTo>
                <a:lnTo>
                  <a:pt x="8152130" y="6350"/>
                </a:lnTo>
                <a:lnTo>
                  <a:pt x="6350" y="6350"/>
                </a:lnTo>
                <a:lnTo>
                  <a:pt x="6350" y="9283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517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1308100"/>
            <a:ext cx="49657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팩터로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spam/ham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으로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변환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sms_raw$type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factor(sms_raw$type)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변수형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str(sms_raw$type)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333500"/>
            <a:ext cx="2667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9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10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870200"/>
            <a:ext cx="7861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str(sms_raw$type)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Factor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w/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levels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"ham","spam":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4114800"/>
            <a:ext cx="2616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table(sms_raw$type)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41275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4711700"/>
            <a:ext cx="2895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table(sms_raw$type)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spam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4812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747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1514856"/>
            <a:ext cx="557784" cy="1200912"/>
          </a:xfrm>
          <a:custGeom>
            <a:avLst/>
            <a:gdLst>
              <a:gd name="connsiteX0" fmla="*/ 0 w 557784"/>
              <a:gd name="connsiteY0" fmla="*/ 1200912 h 1200912"/>
              <a:gd name="connsiteX1" fmla="*/ 557784 w 557784"/>
              <a:gd name="connsiteY1" fmla="*/ 1200912 h 1200912"/>
              <a:gd name="connsiteX2" fmla="*/ 557784 w 557784"/>
              <a:gd name="connsiteY2" fmla="*/ 0 h 1200912"/>
              <a:gd name="connsiteX3" fmla="*/ 0 w 557784"/>
              <a:gd name="connsiteY3" fmla="*/ 0 h 1200912"/>
              <a:gd name="connsiteX4" fmla="*/ 0 w 557784"/>
              <a:gd name="connsiteY4" fmla="*/ 1200912 h 1200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1200912">
                <a:moveTo>
                  <a:pt x="0" y="1200912"/>
                </a:moveTo>
                <a:lnTo>
                  <a:pt x="557784" y="1200912"/>
                </a:lnTo>
                <a:lnTo>
                  <a:pt x="557784" y="0"/>
                </a:lnTo>
                <a:lnTo>
                  <a:pt x="0" y="0"/>
                </a:lnTo>
                <a:lnTo>
                  <a:pt x="0" y="1200912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517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1600200"/>
            <a:ext cx="67564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800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텍스트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마이닝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(tm)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패키지를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사용하여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말뭉치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생성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install.packages("tm")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library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(tm)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sms_corpus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VCorpus(VectorSource(sms_raw$text))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625600"/>
            <a:ext cx="2667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13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14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15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1665732"/>
            <a:ext cx="557784" cy="368808"/>
          </a:xfrm>
          <a:custGeom>
            <a:avLst/>
            <a:gdLst>
              <a:gd name="connsiteX0" fmla="*/ 0 w 557784"/>
              <a:gd name="connsiteY0" fmla="*/ 368808 h 368808"/>
              <a:gd name="connsiteX1" fmla="*/ 557784 w 557784"/>
              <a:gd name="connsiteY1" fmla="*/ 368808 h 368808"/>
              <a:gd name="connsiteX2" fmla="*/ 557784 w 557784"/>
              <a:gd name="connsiteY2" fmla="*/ 0 h 368808"/>
              <a:gd name="connsiteX3" fmla="*/ 0 w 557784"/>
              <a:gd name="connsiteY3" fmla="*/ 0 h 368808"/>
              <a:gd name="connsiteX4" fmla="*/ 0 w 557784"/>
              <a:gd name="connsiteY4" fmla="*/ 368808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368808">
                <a:moveTo>
                  <a:pt x="0" y="368808"/>
                </a:moveTo>
                <a:lnTo>
                  <a:pt x="557784" y="368808"/>
                </a:lnTo>
                <a:lnTo>
                  <a:pt x="557784" y="0"/>
                </a:lnTo>
                <a:lnTo>
                  <a:pt x="0" y="0"/>
                </a:lnTo>
                <a:lnTo>
                  <a:pt x="0" y="368808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782" y="2198878"/>
            <a:ext cx="8286496" cy="1212088"/>
          </a:xfrm>
          <a:custGeom>
            <a:avLst/>
            <a:gdLst>
              <a:gd name="connsiteX0" fmla="*/ 6350 w 8286496"/>
              <a:gd name="connsiteY0" fmla="*/ 1205738 h 1212088"/>
              <a:gd name="connsiteX1" fmla="*/ 8280146 w 8286496"/>
              <a:gd name="connsiteY1" fmla="*/ 1205738 h 1212088"/>
              <a:gd name="connsiteX2" fmla="*/ 8280146 w 8286496"/>
              <a:gd name="connsiteY2" fmla="*/ 6350 h 1212088"/>
              <a:gd name="connsiteX3" fmla="*/ 6350 w 8286496"/>
              <a:gd name="connsiteY3" fmla="*/ 6350 h 1212088"/>
              <a:gd name="connsiteX4" fmla="*/ 6350 w 8286496"/>
              <a:gd name="connsiteY4" fmla="*/ 1205738 h 1212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6496" h="1212088">
                <a:moveTo>
                  <a:pt x="6350" y="1205738"/>
                </a:moveTo>
                <a:lnTo>
                  <a:pt x="8280146" y="1205738"/>
                </a:lnTo>
                <a:lnTo>
                  <a:pt x="8280146" y="6350"/>
                </a:lnTo>
                <a:lnTo>
                  <a:pt x="6350" y="6350"/>
                </a:lnTo>
                <a:lnTo>
                  <a:pt x="6350" y="1205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1739900"/>
            <a:ext cx="2336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print(sms_corpus)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7526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311400"/>
            <a:ext cx="80010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print(sms_corpus)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&lt;&lt;VCorpus&gt;&gt;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Metadata: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corpus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specific: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document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level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(indexed):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Content: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documents: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5559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54000"/>
            <a:ext cx="59436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말뭉치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-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document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1443227"/>
            <a:ext cx="557784" cy="370332"/>
          </a:xfrm>
          <a:custGeom>
            <a:avLst/>
            <a:gdLst>
              <a:gd name="connsiteX0" fmla="*/ 0 w 557784"/>
              <a:gd name="connsiteY0" fmla="*/ 370332 h 370332"/>
              <a:gd name="connsiteX1" fmla="*/ 557784 w 557784"/>
              <a:gd name="connsiteY1" fmla="*/ 370332 h 370332"/>
              <a:gd name="connsiteX2" fmla="*/ 557784 w 557784"/>
              <a:gd name="connsiteY2" fmla="*/ 0 h 370332"/>
              <a:gd name="connsiteX3" fmla="*/ 0 w 557784"/>
              <a:gd name="connsiteY3" fmla="*/ 0 h 370332"/>
              <a:gd name="connsiteX4" fmla="*/ 0 w 557784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370332">
                <a:moveTo>
                  <a:pt x="0" y="370332"/>
                </a:moveTo>
                <a:lnTo>
                  <a:pt x="557784" y="370332"/>
                </a:lnTo>
                <a:lnTo>
                  <a:pt x="557784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782" y="2012950"/>
            <a:ext cx="7725664" cy="3121659"/>
          </a:xfrm>
          <a:custGeom>
            <a:avLst/>
            <a:gdLst>
              <a:gd name="connsiteX0" fmla="*/ 6350 w 7725664"/>
              <a:gd name="connsiteY0" fmla="*/ 3115309 h 3121659"/>
              <a:gd name="connsiteX1" fmla="*/ 7719314 w 7725664"/>
              <a:gd name="connsiteY1" fmla="*/ 3115309 h 3121659"/>
              <a:gd name="connsiteX2" fmla="*/ 7719314 w 7725664"/>
              <a:gd name="connsiteY2" fmla="*/ 6350 h 3121659"/>
              <a:gd name="connsiteX3" fmla="*/ 6350 w 7725664"/>
              <a:gd name="connsiteY3" fmla="*/ 6350 h 3121659"/>
              <a:gd name="connsiteX4" fmla="*/ 6350 w 7725664"/>
              <a:gd name="connsiteY4" fmla="*/ 3115309 h 3121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5664" h="3121659">
                <a:moveTo>
                  <a:pt x="6350" y="3115309"/>
                </a:moveTo>
                <a:lnTo>
                  <a:pt x="7719314" y="3115309"/>
                </a:lnTo>
                <a:lnTo>
                  <a:pt x="7719314" y="6350"/>
                </a:lnTo>
                <a:lnTo>
                  <a:pt x="6350" y="6350"/>
                </a:lnTo>
                <a:lnTo>
                  <a:pt x="6350" y="31153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46200" y="1511300"/>
            <a:ext cx="3314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inspect(sms_corpus[1:2])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5240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184400"/>
            <a:ext cx="61595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inspect(sms_corpus[1:2])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&lt;&lt;VCorpus&gt;&gt;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Metadata: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corpus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specific: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document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level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(indexed):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Content: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documents: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[[1]]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&lt;&lt;PlainTextDocument&gt;&gt;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Metadata: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7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Content: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chars: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[[2]]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&lt;&lt;PlainTextDocument&gt;&gt;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Metadata: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Content: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chars: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41300"/>
            <a:ext cx="60579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sz="1800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말뭉치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각각의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Text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Metadata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1443227"/>
            <a:ext cx="557784" cy="370332"/>
          </a:xfrm>
          <a:custGeom>
            <a:avLst/>
            <a:gdLst>
              <a:gd name="connsiteX0" fmla="*/ 0 w 557784"/>
              <a:gd name="connsiteY0" fmla="*/ 370332 h 370332"/>
              <a:gd name="connsiteX1" fmla="*/ 557784 w 557784"/>
              <a:gd name="connsiteY1" fmla="*/ 370332 h 370332"/>
              <a:gd name="connsiteX2" fmla="*/ 557784 w 557784"/>
              <a:gd name="connsiteY2" fmla="*/ 0 h 370332"/>
              <a:gd name="connsiteX3" fmla="*/ 0 w 557784"/>
              <a:gd name="connsiteY3" fmla="*/ 0 h 370332"/>
              <a:gd name="connsiteX4" fmla="*/ 0 w 557784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370332">
                <a:moveTo>
                  <a:pt x="0" y="370332"/>
                </a:moveTo>
                <a:lnTo>
                  <a:pt x="557784" y="370332"/>
                </a:lnTo>
                <a:lnTo>
                  <a:pt x="557784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782" y="2000758"/>
            <a:ext cx="7725664" cy="535432"/>
          </a:xfrm>
          <a:custGeom>
            <a:avLst/>
            <a:gdLst>
              <a:gd name="connsiteX0" fmla="*/ 6350 w 7725664"/>
              <a:gd name="connsiteY0" fmla="*/ 529082 h 535432"/>
              <a:gd name="connsiteX1" fmla="*/ 7719314 w 7725664"/>
              <a:gd name="connsiteY1" fmla="*/ 529082 h 535432"/>
              <a:gd name="connsiteX2" fmla="*/ 7719314 w 7725664"/>
              <a:gd name="connsiteY2" fmla="*/ 6350 h 535432"/>
              <a:gd name="connsiteX3" fmla="*/ 6350 w 7725664"/>
              <a:gd name="connsiteY3" fmla="*/ 6350 h 535432"/>
              <a:gd name="connsiteX4" fmla="*/ 6350 w 7725664"/>
              <a:gd name="connsiteY4" fmla="*/ 529082 h 535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5664" h="535432">
                <a:moveTo>
                  <a:pt x="6350" y="529082"/>
                </a:moveTo>
                <a:lnTo>
                  <a:pt x="7719314" y="529082"/>
                </a:lnTo>
                <a:lnTo>
                  <a:pt x="7719314" y="6350"/>
                </a:lnTo>
                <a:lnTo>
                  <a:pt x="6350" y="6350"/>
                </a:lnTo>
                <a:lnTo>
                  <a:pt x="6350" y="5290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3368040"/>
            <a:ext cx="557784" cy="370331"/>
          </a:xfrm>
          <a:custGeom>
            <a:avLst/>
            <a:gdLst>
              <a:gd name="connsiteX0" fmla="*/ 0 w 557784"/>
              <a:gd name="connsiteY0" fmla="*/ 370331 h 370331"/>
              <a:gd name="connsiteX1" fmla="*/ 557784 w 557784"/>
              <a:gd name="connsiteY1" fmla="*/ 370331 h 370331"/>
              <a:gd name="connsiteX2" fmla="*/ 557784 w 557784"/>
              <a:gd name="connsiteY2" fmla="*/ 0 h 370331"/>
              <a:gd name="connsiteX3" fmla="*/ 0 w 557784"/>
              <a:gd name="connsiteY3" fmla="*/ 0 h 370331"/>
              <a:gd name="connsiteX4" fmla="*/ 0 w 557784"/>
              <a:gd name="connsiteY4" fmla="*/ 370331 h 370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370331">
                <a:moveTo>
                  <a:pt x="0" y="370331"/>
                </a:moveTo>
                <a:lnTo>
                  <a:pt x="557784" y="370331"/>
                </a:lnTo>
                <a:lnTo>
                  <a:pt x="557784" y="0"/>
                </a:lnTo>
                <a:lnTo>
                  <a:pt x="0" y="0"/>
                </a:lnTo>
                <a:lnTo>
                  <a:pt x="0" y="370331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782" y="3925570"/>
            <a:ext cx="7725664" cy="1396491"/>
          </a:xfrm>
          <a:custGeom>
            <a:avLst/>
            <a:gdLst>
              <a:gd name="connsiteX0" fmla="*/ 6350 w 7725664"/>
              <a:gd name="connsiteY0" fmla="*/ 1390141 h 1396491"/>
              <a:gd name="connsiteX1" fmla="*/ 7719314 w 7725664"/>
              <a:gd name="connsiteY1" fmla="*/ 1390141 h 1396491"/>
              <a:gd name="connsiteX2" fmla="*/ 7719314 w 7725664"/>
              <a:gd name="connsiteY2" fmla="*/ 6350 h 1396491"/>
              <a:gd name="connsiteX3" fmla="*/ 6350 w 7725664"/>
              <a:gd name="connsiteY3" fmla="*/ 6350 h 1396491"/>
              <a:gd name="connsiteX4" fmla="*/ 6350 w 7725664"/>
              <a:gd name="connsiteY4" fmla="*/ 1390141 h 1396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5664" h="1396491">
                <a:moveTo>
                  <a:pt x="6350" y="1390141"/>
                </a:moveTo>
                <a:lnTo>
                  <a:pt x="7719314" y="1390141"/>
                </a:lnTo>
                <a:lnTo>
                  <a:pt x="7719314" y="6350"/>
                </a:lnTo>
                <a:lnTo>
                  <a:pt x="6350" y="6350"/>
                </a:lnTo>
                <a:lnTo>
                  <a:pt x="6350" y="13901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346200" y="1511300"/>
            <a:ext cx="4000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as.character(sms_corpus[[1]])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5240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082800"/>
            <a:ext cx="5842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as.character(sms_corpus[[1]])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[1]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"Hope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you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are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having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good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week.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Just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checking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in"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41300"/>
            <a:ext cx="45339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sz="1800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말뭉치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내용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3441700"/>
            <a:ext cx="5105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lapply(sms_corpus[1:2],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as.character)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34544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4038600"/>
            <a:ext cx="58420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lapply(sms_corpus[1:2],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as.character)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$`1`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[1]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"Hope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you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are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having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good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week.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Just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checking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in"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$`2`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[1]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"K..give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back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my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thanks."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724" y="1382268"/>
            <a:ext cx="557784" cy="522732"/>
          </a:xfrm>
          <a:custGeom>
            <a:avLst/>
            <a:gdLst>
              <a:gd name="connsiteX0" fmla="*/ 0 w 557784"/>
              <a:gd name="connsiteY0" fmla="*/ 522732 h 522732"/>
              <a:gd name="connsiteX1" fmla="*/ 557784 w 557784"/>
              <a:gd name="connsiteY1" fmla="*/ 522732 h 522732"/>
              <a:gd name="connsiteX2" fmla="*/ 557784 w 557784"/>
              <a:gd name="connsiteY2" fmla="*/ 0 h 522732"/>
              <a:gd name="connsiteX3" fmla="*/ 0 w 557784"/>
              <a:gd name="connsiteY3" fmla="*/ 0 h 522732"/>
              <a:gd name="connsiteX4" fmla="*/ 0 w 557784"/>
              <a:gd name="connsiteY4" fmla="*/ 522732 h 522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522732">
                <a:moveTo>
                  <a:pt x="0" y="522732"/>
                </a:moveTo>
                <a:lnTo>
                  <a:pt x="557784" y="522732"/>
                </a:lnTo>
                <a:lnTo>
                  <a:pt x="557784" y="0"/>
                </a:lnTo>
                <a:lnTo>
                  <a:pt x="0" y="0"/>
                </a:lnTo>
                <a:lnTo>
                  <a:pt x="0" y="522732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724" y="2732532"/>
            <a:ext cx="557784" cy="522732"/>
          </a:xfrm>
          <a:custGeom>
            <a:avLst/>
            <a:gdLst>
              <a:gd name="connsiteX0" fmla="*/ 0 w 557784"/>
              <a:gd name="connsiteY0" fmla="*/ 522732 h 522732"/>
              <a:gd name="connsiteX1" fmla="*/ 557784 w 557784"/>
              <a:gd name="connsiteY1" fmla="*/ 522732 h 522732"/>
              <a:gd name="connsiteX2" fmla="*/ 557784 w 557784"/>
              <a:gd name="connsiteY2" fmla="*/ 0 h 522732"/>
              <a:gd name="connsiteX3" fmla="*/ 0 w 557784"/>
              <a:gd name="connsiteY3" fmla="*/ 0 h 522732"/>
              <a:gd name="connsiteX4" fmla="*/ 0 w 557784"/>
              <a:gd name="connsiteY4" fmla="*/ 522732 h 522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522732">
                <a:moveTo>
                  <a:pt x="0" y="522732"/>
                </a:moveTo>
                <a:lnTo>
                  <a:pt x="557784" y="522732"/>
                </a:lnTo>
                <a:lnTo>
                  <a:pt x="557784" y="0"/>
                </a:lnTo>
                <a:lnTo>
                  <a:pt x="0" y="0"/>
                </a:lnTo>
                <a:lnTo>
                  <a:pt x="0" y="522732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782" y="3410458"/>
            <a:ext cx="7725664" cy="1181608"/>
          </a:xfrm>
          <a:custGeom>
            <a:avLst/>
            <a:gdLst>
              <a:gd name="connsiteX0" fmla="*/ 6350 w 7725664"/>
              <a:gd name="connsiteY0" fmla="*/ 1175258 h 1181608"/>
              <a:gd name="connsiteX1" fmla="*/ 7719314 w 7725664"/>
              <a:gd name="connsiteY1" fmla="*/ 1175258 h 1181608"/>
              <a:gd name="connsiteX2" fmla="*/ 7719314 w 7725664"/>
              <a:gd name="connsiteY2" fmla="*/ 6350 h 1181608"/>
              <a:gd name="connsiteX3" fmla="*/ 6350 w 7725664"/>
              <a:gd name="connsiteY3" fmla="*/ 6350 h 1181608"/>
              <a:gd name="connsiteX4" fmla="*/ 6350 w 7725664"/>
              <a:gd name="connsiteY4" fmla="*/ 1175258 h 1181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25664" h="1181608">
                <a:moveTo>
                  <a:pt x="6350" y="1175258"/>
                </a:moveTo>
                <a:lnTo>
                  <a:pt x="7719314" y="1175258"/>
                </a:lnTo>
                <a:lnTo>
                  <a:pt x="7719314" y="6350"/>
                </a:lnTo>
                <a:lnTo>
                  <a:pt x="6350" y="6350"/>
                </a:lnTo>
                <a:lnTo>
                  <a:pt x="6350" y="11752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1409700"/>
            <a:ext cx="7226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소문자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변환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sms_corpus_clean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tm_map(sms_corpus,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content_transformer(tolower))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460500"/>
            <a:ext cx="203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21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41300"/>
            <a:ext cx="35179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tm_map()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말뭉치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2819400"/>
            <a:ext cx="203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23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2273300"/>
            <a:ext cx="2133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말뭉치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857500"/>
            <a:ext cx="58420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as.character(sms_corpus[[1]])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as.character(sms_corpus_clean[[1]])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55600" algn="l"/>
              </a:tabLst>
            </a:pP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as.character(sms_corpus[[1]])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[1]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"Hope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you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are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having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a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good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week.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Just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checking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as.character(sms_corpus_clean[[1]])</a:t>
            </a:r>
          </a:p>
          <a:p>
            <a:pPr>
              <a:lnSpc>
                <a:spcPts val="1600"/>
              </a:lnSpc>
              <a:tabLst>
                <a:tab pos="355600" algn="l"/>
              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[1]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"hope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you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are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having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a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good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week.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just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checking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in"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689600" y="2374900"/>
            <a:ext cx="3352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							</a:tabLst>
            </a:pPr>
            <a:r>
              <a:rPr lang="en-US" altLang="zh-CN" sz="44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나이브베이즈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724" y="1382268"/>
            <a:ext cx="557784" cy="1383791"/>
          </a:xfrm>
          <a:custGeom>
            <a:avLst/>
            <a:gdLst>
              <a:gd name="connsiteX0" fmla="*/ 0 w 557784"/>
              <a:gd name="connsiteY0" fmla="*/ 1383791 h 1383791"/>
              <a:gd name="connsiteX1" fmla="*/ 557784 w 557784"/>
              <a:gd name="connsiteY1" fmla="*/ 1383791 h 1383791"/>
              <a:gd name="connsiteX2" fmla="*/ 557784 w 557784"/>
              <a:gd name="connsiteY2" fmla="*/ 0 h 1383791"/>
              <a:gd name="connsiteX3" fmla="*/ 0 w 557784"/>
              <a:gd name="connsiteY3" fmla="*/ 0 h 1383791"/>
              <a:gd name="connsiteX4" fmla="*/ 0 w 557784"/>
              <a:gd name="connsiteY4" fmla="*/ 1383791 h 1383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1383791">
                <a:moveTo>
                  <a:pt x="0" y="1383791"/>
                </a:moveTo>
                <a:lnTo>
                  <a:pt x="557784" y="1383791"/>
                </a:lnTo>
                <a:lnTo>
                  <a:pt x="557784" y="0"/>
                </a:lnTo>
                <a:lnTo>
                  <a:pt x="0" y="0"/>
                </a:lnTo>
                <a:lnTo>
                  <a:pt x="0" y="1383791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724" y="2709671"/>
            <a:ext cx="557784" cy="1168908"/>
          </a:xfrm>
          <a:custGeom>
            <a:avLst/>
            <a:gdLst>
              <a:gd name="connsiteX0" fmla="*/ 0 w 557784"/>
              <a:gd name="connsiteY0" fmla="*/ 1168908 h 1168908"/>
              <a:gd name="connsiteX1" fmla="*/ 557784 w 557784"/>
              <a:gd name="connsiteY1" fmla="*/ 1168908 h 1168908"/>
              <a:gd name="connsiteX2" fmla="*/ 557784 w 557784"/>
              <a:gd name="connsiteY2" fmla="*/ 0 h 1168908"/>
              <a:gd name="connsiteX3" fmla="*/ 0 w 557784"/>
              <a:gd name="connsiteY3" fmla="*/ 0 h 1168908"/>
              <a:gd name="connsiteX4" fmla="*/ 0 w 557784"/>
              <a:gd name="connsiteY4" fmla="*/ 1168908 h 1168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1168908">
                <a:moveTo>
                  <a:pt x="0" y="1168908"/>
                </a:moveTo>
                <a:lnTo>
                  <a:pt x="557784" y="1168908"/>
                </a:lnTo>
                <a:lnTo>
                  <a:pt x="557784" y="0"/>
                </a:lnTo>
                <a:lnTo>
                  <a:pt x="0" y="0"/>
                </a:lnTo>
                <a:lnTo>
                  <a:pt x="0" y="1168908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9900" y="4356100"/>
            <a:ext cx="56642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41300"/>
            <a:ext cx="35179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tm_map()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말뭉치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과정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1485900"/>
            <a:ext cx="7442200" cy="238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remove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numbers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sms_corpus_clean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tm_map(sms_corpus_clean,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removeNumbers)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remove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stop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words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sms_corpus_clean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tm_map(sms_corpus_clean,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removeWords,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stopwords())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remove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punctuation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sms_corpus_clean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tm_map(sms_corpus_clean,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removePunctuation)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return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the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same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vector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of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terms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in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its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root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form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sms_corpus_clean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tm_map(sms_corpus_clean,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stemDocument)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eliminate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unneeded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whitespace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sms_corpus_clean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tm_map(sms_corpus_clean,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stripWhitespace)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536700"/>
            <a:ext cx="203200" cy="234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25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26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27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28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29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30</a:t>
            </a:r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31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32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33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34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35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724" y="1406652"/>
            <a:ext cx="557784" cy="522732"/>
          </a:xfrm>
          <a:custGeom>
            <a:avLst/>
            <a:gdLst>
              <a:gd name="connsiteX0" fmla="*/ 0 w 557784"/>
              <a:gd name="connsiteY0" fmla="*/ 522732 h 522732"/>
              <a:gd name="connsiteX1" fmla="*/ 557784 w 557784"/>
              <a:gd name="connsiteY1" fmla="*/ 522732 h 522732"/>
              <a:gd name="connsiteX2" fmla="*/ 557784 w 557784"/>
              <a:gd name="connsiteY2" fmla="*/ 0 h 522732"/>
              <a:gd name="connsiteX3" fmla="*/ 0 w 557784"/>
              <a:gd name="connsiteY3" fmla="*/ 0 h 522732"/>
              <a:gd name="connsiteX4" fmla="*/ 0 w 557784"/>
              <a:gd name="connsiteY4" fmla="*/ 522732 h 522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522732">
                <a:moveTo>
                  <a:pt x="0" y="522732"/>
                </a:moveTo>
                <a:lnTo>
                  <a:pt x="557784" y="522732"/>
                </a:lnTo>
                <a:lnTo>
                  <a:pt x="557784" y="0"/>
                </a:lnTo>
                <a:lnTo>
                  <a:pt x="0" y="0"/>
                </a:lnTo>
                <a:lnTo>
                  <a:pt x="0" y="522732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705100"/>
            <a:ext cx="7010400" cy="243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1485900"/>
            <a:ext cx="4572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lapply(sms_corpus[1:3],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as.character)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lapply(sms_corpus_clean[1:3],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as.character)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1485900"/>
            <a:ext cx="203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40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35179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말뭉치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비교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60" y="1597152"/>
            <a:ext cx="557784" cy="954023"/>
          </a:xfrm>
          <a:custGeom>
            <a:avLst/>
            <a:gdLst>
              <a:gd name="connsiteX0" fmla="*/ 0 w 557784"/>
              <a:gd name="connsiteY0" fmla="*/ 954023 h 954023"/>
              <a:gd name="connsiteX1" fmla="*/ 557784 w 557784"/>
              <a:gd name="connsiteY1" fmla="*/ 954023 h 954023"/>
              <a:gd name="connsiteX2" fmla="*/ 557784 w 557784"/>
              <a:gd name="connsiteY2" fmla="*/ 0 h 954023"/>
              <a:gd name="connsiteX3" fmla="*/ 0 w 557784"/>
              <a:gd name="connsiteY3" fmla="*/ 0 h 954023"/>
              <a:gd name="connsiteX4" fmla="*/ 0 w 557784"/>
              <a:gd name="connsiteY4" fmla="*/ 954023 h 954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954023">
                <a:moveTo>
                  <a:pt x="0" y="954023"/>
                </a:moveTo>
                <a:lnTo>
                  <a:pt x="557784" y="954023"/>
                </a:lnTo>
                <a:lnTo>
                  <a:pt x="557784" y="0"/>
                </a:lnTo>
                <a:lnTo>
                  <a:pt x="0" y="0"/>
                </a:lnTo>
                <a:lnTo>
                  <a:pt x="0" y="954023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33701" y="2701798"/>
            <a:ext cx="5276596" cy="3613912"/>
          </a:xfrm>
          <a:custGeom>
            <a:avLst/>
            <a:gdLst>
              <a:gd name="connsiteX0" fmla="*/ 6350 w 5276596"/>
              <a:gd name="connsiteY0" fmla="*/ 3607562 h 3613912"/>
              <a:gd name="connsiteX1" fmla="*/ 5270246 w 5276596"/>
              <a:gd name="connsiteY1" fmla="*/ 3607562 h 3613912"/>
              <a:gd name="connsiteX2" fmla="*/ 5270246 w 5276596"/>
              <a:gd name="connsiteY2" fmla="*/ 6350 h 3613912"/>
              <a:gd name="connsiteX3" fmla="*/ 6350 w 5276596"/>
              <a:gd name="connsiteY3" fmla="*/ 6350 h 3613912"/>
              <a:gd name="connsiteX4" fmla="*/ 6350 w 5276596"/>
              <a:gd name="connsiteY4" fmla="*/ 3607562 h 3613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6596" h="3613912">
                <a:moveTo>
                  <a:pt x="6350" y="3607562"/>
                </a:moveTo>
                <a:lnTo>
                  <a:pt x="5270246" y="3607562"/>
                </a:lnTo>
                <a:lnTo>
                  <a:pt x="5270246" y="6350"/>
                </a:lnTo>
                <a:lnTo>
                  <a:pt x="6350" y="6350"/>
                </a:lnTo>
                <a:lnTo>
                  <a:pt x="6350" y="36075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19100" y="1689100"/>
            <a:ext cx="2032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42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43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44</a:t>
            </a:r>
          </a:p>
          <a:p>
            <a:pPr>
              <a:lnSpc>
                <a:spcPts val="1700"/>
              </a:lnSpc>
              <a:tabLst>
							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63627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Tokenization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inspect()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DTM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의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각각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문서별로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만들어진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Matrix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summary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1841500"/>
            <a:ext cx="6007100" cy="508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sz="1404" b="1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404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문서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b="1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-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용어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희소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매트릭스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생성</a:t>
            </a:r>
          </a:p>
          <a:p>
            <a:pPr>
              <a:lnSpc>
                <a:spcPts val="16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sms_dtm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4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DocumentTermMatrix(sms_corpus_clean)</a:t>
            </a:r>
          </a:p>
          <a:p>
            <a:pPr>
              <a:lnSpc>
                <a:spcPts val="16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sms_dtm</a:t>
            </a:r>
          </a:p>
          <a:p>
            <a:pPr>
              <a:lnSpc>
                <a:spcPts val="16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sz="1404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inspect(sms_dtm)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inspect(sms_dtm)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&lt;&lt;DocumentTermMatrix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(documents: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5559,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terms: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11784)&gt;&gt;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Non-/sparse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entries: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60905/65446351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Sparsity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100%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Maximal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term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length: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55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Weighting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term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frequency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(tf)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Sample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            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: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Terms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Docs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and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are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call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for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get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have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that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the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you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your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1628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2046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2993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313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6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8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3522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399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4493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5279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64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4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808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2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028700" algn="l"/>
                <a:tab pos="1219200" algn="l"/>
                <a:tab pos="1587500" algn="l"/>
                <a:tab pos="33274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" y="2844800"/>
            <a:ext cx="8572500" cy="289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66700"/>
            <a:ext cx="82423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  <a:tab pos="3683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54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csv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읽을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아래와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오류가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encoding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문제이므로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다음과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같은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코드를</a:t>
            </a:r>
          </a:p>
          <a:p>
            <a:pPr>
              <a:lnSpc>
                <a:spcPts val="2200"/>
              </a:lnSpc>
              <a:tabLst>
                <a:tab pos="25400" algn="l"/>
                <a:tab pos="368300" algn="l"/>
              </a:tabLst>
            </a:pPr>
            <a:r>
              <a:rPr lang="en-US" altLang="zh-CN" dirty="0" smtClean="0"/>
              <a:t>		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추가함</a:t>
            </a:r>
          </a:p>
          <a:p>
            <a:pPr>
              <a:lnSpc>
                <a:spcPts val="2700"/>
              </a:lnSpc>
              <a:tabLst>
                <a:tab pos="25400" algn="l"/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ff0000"/>
                </a:solidFill>
                <a:latin typeface="Arial" pitchFamily="18" charset="0"/>
                <a:cs typeface="Arial" pitchFamily="18" charset="0"/>
              </a:rPr>
              <a:t>Sys.setlocale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Arial" pitchFamily="18" charset="0"/>
                <a:cs typeface="Arial" pitchFamily="18" charset="0"/>
              </a:rPr>
              <a:t>(category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Arial" pitchFamily="18" charset="0"/>
                <a:cs typeface="Arial" pitchFamily="18" charset="0"/>
              </a:rPr>
              <a:t>“LC_ALL”,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Arial" pitchFamily="18" charset="0"/>
                <a:cs typeface="Arial" pitchFamily="18" charset="0"/>
              </a:rPr>
              <a:t>locale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Arial" pitchFamily="18" charset="0"/>
                <a:cs typeface="Arial" pitchFamily="18" charset="0"/>
              </a:rPr>
              <a:t>“us”)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1665731"/>
            <a:ext cx="557784" cy="2584704"/>
          </a:xfrm>
          <a:custGeom>
            <a:avLst/>
            <a:gdLst>
              <a:gd name="connsiteX0" fmla="*/ 0 w 557784"/>
              <a:gd name="connsiteY0" fmla="*/ 2584704 h 2584704"/>
              <a:gd name="connsiteX1" fmla="*/ 557784 w 557784"/>
              <a:gd name="connsiteY1" fmla="*/ 2584704 h 2584704"/>
              <a:gd name="connsiteX2" fmla="*/ 557784 w 557784"/>
              <a:gd name="connsiteY2" fmla="*/ 0 h 2584704"/>
              <a:gd name="connsiteX3" fmla="*/ 0 w 557784"/>
              <a:gd name="connsiteY3" fmla="*/ 0 h 2584704"/>
              <a:gd name="connsiteX4" fmla="*/ 0 w 557784"/>
              <a:gd name="connsiteY4" fmla="*/ 2584704 h 2584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2584704">
                <a:moveTo>
                  <a:pt x="0" y="2584704"/>
                </a:moveTo>
                <a:lnTo>
                  <a:pt x="557784" y="2584704"/>
                </a:lnTo>
                <a:lnTo>
                  <a:pt x="557784" y="0"/>
                </a:lnTo>
                <a:lnTo>
                  <a:pt x="0" y="0"/>
                </a:lnTo>
                <a:lnTo>
                  <a:pt x="0" y="2584704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1803400"/>
            <a:ext cx="63500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800" b="1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훈련과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테스트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데이터셋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생성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sms_raw_train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sms_raw[1:4169,]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sms_raw_test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sms_raw[4170:5559,]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sms_dtm_train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sms_dtm[1:4169,]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sms_dtm_test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sms_dtm[4170:5559,]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sms_corpus_train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sms_corpus_clean[1:4169]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sms_corpus_test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sms_corpus_clean[4170:5559]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828800"/>
            <a:ext cx="266700" cy="241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45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46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47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48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49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50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51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52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54000"/>
            <a:ext cx="35941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split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1776983"/>
            <a:ext cx="557784" cy="368808"/>
          </a:xfrm>
          <a:custGeom>
            <a:avLst/>
            <a:gdLst>
              <a:gd name="connsiteX0" fmla="*/ 0 w 557784"/>
              <a:gd name="connsiteY0" fmla="*/ 368808 h 368808"/>
              <a:gd name="connsiteX1" fmla="*/ 557784 w 557784"/>
              <a:gd name="connsiteY1" fmla="*/ 368808 h 368808"/>
              <a:gd name="connsiteX2" fmla="*/ 557784 w 557784"/>
              <a:gd name="connsiteY2" fmla="*/ 0 h 368808"/>
              <a:gd name="connsiteX3" fmla="*/ 0 w 557784"/>
              <a:gd name="connsiteY3" fmla="*/ 0 h 368808"/>
              <a:gd name="connsiteX4" fmla="*/ 0 w 557784"/>
              <a:gd name="connsiteY4" fmla="*/ 368808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368808">
                <a:moveTo>
                  <a:pt x="0" y="368808"/>
                </a:moveTo>
                <a:lnTo>
                  <a:pt x="557784" y="368808"/>
                </a:lnTo>
                <a:lnTo>
                  <a:pt x="557784" y="0"/>
                </a:lnTo>
                <a:lnTo>
                  <a:pt x="0" y="0"/>
                </a:lnTo>
                <a:lnTo>
                  <a:pt x="0" y="368808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782" y="2310130"/>
            <a:ext cx="7797292" cy="936244"/>
          </a:xfrm>
          <a:custGeom>
            <a:avLst/>
            <a:gdLst>
              <a:gd name="connsiteX0" fmla="*/ 6350 w 7797292"/>
              <a:gd name="connsiteY0" fmla="*/ 929894 h 936244"/>
              <a:gd name="connsiteX1" fmla="*/ 7790942 w 7797292"/>
              <a:gd name="connsiteY1" fmla="*/ 929894 h 936244"/>
              <a:gd name="connsiteX2" fmla="*/ 7790942 w 7797292"/>
              <a:gd name="connsiteY2" fmla="*/ 6350 h 936244"/>
              <a:gd name="connsiteX3" fmla="*/ 6350 w 7797292"/>
              <a:gd name="connsiteY3" fmla="*/ 6350 h 936244"/>
              <a:gd name="connsiteX4" fmla="*/ 6350 w 7797292"/>
              <a:gd name="connsiteY4" fmla="*/ 929894 h 936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97292" h="936244">
                <a:moveTo>
                  <a:pt x="6350" y="929894"/>
                </a:moveTo>
                <a:lnTo>
                  <a:pt x="7790942" y="929894"/>
                </a:lnTo>
                <a:lnTo>
                  <a:pt x="7790942" y="6350"/>
                </a:lnTo>
                <a:lnTo>
                  <a:pt x="6350" y="6350"/>
                </a:lnTo>
                <a:lnTo>
                  <a:pt x="6350" y="9298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2" y="3881627"/>
            <a:ext cx="557784" cy="368808"/>
          </a:xfrm>
          <a:custGeom>
            <a:avLst/>
            <a:gdLst>
              <a:gd name="connsiteX0" fmla="*/ 0 w 557784"/>
              <a:gd name="connsiteY0" fmla="*/ 368808 h 368808"/>
              <a:gd name="connsiteX1" fmla="*/ 557784 w 557784"/>
              <a:gd name="connsiteY1" fmla="*/ 368808 h 368808"/>
              <a:gd name="connsiteX2" fmla="*/ 557784 w 557784"/>
              <a:gd name="connsiteY2" fmla="*/ 0 h 368808"/>
              <a:gd name="connsiteX3" fmla="*/ 0 w 557784"/>
              <a:gd name="connsiteY3" fmla="*/ 0 h 368808"/>
              <a:gd name="connsiteX4" fmla="*/ 0 w 557784"/>
              <a:gd name="connsiteY4" fmla="*/ 368808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368808">
                <a:moveTo>
                  <a:pt x="0" y="368808"/>
                </a:moveTo>
                <a:lnTo>
                  <a:pt x="557784" y="368808"/>
                </a:lnTo>
                <a:lnTo>
                  <a:pt x="557784" y="0"/>
                </a:lnTo>
                <a:lnTo>
                  <a:pt x="0" y="0"/>
                </a:lnTo>
                <a:lnTo>
                  <a:pt x="0" y="368808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782" y="4414774"/>
            <a:ext cx="7797292" cy="936244"/>
          </a:xfrm>
          <a:custGeom>
            <a:avLst/>
            <a:gdLst>
              <a:gd name="connsiteX0" fmla="*/ 6350 w 7797292"/>
              <a:gd name="connsiteY0" fmla="*/ 929894 h 936244"/>
              <a:gd name="connsiteX1" fmla="*/ 7790942 w 7797292"/>
              <a:gd name="connsiteY1" fmla="*/ 929894 h 936244"/>
              <a:gd name="connsiteX2" fmla="*/ 7790942 w 7797292"/>
              <a:gd name="connsiteY2" fmla="*/ 6350 h 936244"/>
              <a:gd name="connsiteX3" fmla="*/ 6350 w 7797292"/>
              <a:gd name="connsiteY3" fmla="*/ 6350 h 936244"/>
              <a:gd name="connsiteX4" fmla="*/ 6350 w 7797292"/>
              <a:gd name="connsiteY4" fmla="*/ 929894 h 936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97292" h="936244">
                <a:moveTo>
                  <a:pt x="6350" y="929894"/>
                </a:moveTo>
                <a:lnTo>
                  <a:pt x="7790942" y="929894"/>
                </a:lnTo>
                <a:lnTo>
                  <a:pt x="7790942" y="6350"/>
                </a:lnTo>
                <a:lnTo>
                  <a:pt x="6350" y="6350"/>
                </a:lnTo>
                <a:lnTo>
                  <a:pt x="6350" y="9298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1854200"/>
            <a:ext cx="51054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prop.table(table(sms_raw_train$type))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8669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425700"/>
            <a:ext cx="5384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prop.table(table(sms_raw_train$type))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spam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0.8647158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0.1352842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54000"/>
            <a:ext cx="45847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(Train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&amp;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Test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46200" y="3949700"/>
            <a:ext cx="4965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prop.table(table(sms_raw_test$type))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3962400"/>
            <a:ext cx="2667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4521200"/>
            <a:ext cx="52451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prop.table(table(sms_raw_test$type))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spam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0.8683453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0.1316547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1348740"/>
            <a:ext cx="557784" cy="1478279"/>
          </a:xfrm>
          <a:custGeom>
            <a:avLst/>
            <a:gdLst>
              <a:gd name="connsiteX0" fmla="*/ 0 w 557784"/>
              <a:gd name="connsiteY0" fmla="*/ 1478279 h 1478279"/>
              <a:gd name="connsiteX1" fmla="*/ 557784 w 557784"/>
              <a:gd name="connsiteY1" fmla="*/ 1478279 h 1478279"/>
              <a:gd name="connsiteX2" fmla="*/ 557784 w 557784"/>
              <a:gd name="connsiteY2" fmla="*/ 0 h 1478279"/>
              <a:gd name="connsiteX3" fmla="*/ 0 w 557784"/>
              <a:gd name="connsiteY3" fmla="*/ 0 h 1478279"/>
              <a:gd name="connsiteX4" fmla="*/ 0 w 557784"/>
              <a:gd name="connsiteY4" fmla="*/ 1478279 h 1478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1478279">
                <a:moveTo>
                  <a:pt x="0" y="1478279"/>
                </a:moveTo>
                <a:lnTo>
                  <a:pt x="557784" y="1478279"/>
                </a:lnTo>
                <a:lnTo>
                  <a:pt x="557784" y="0"/>
                </a:lnTo>
                <a:lnTo>
                  <a:pt x="0" y="0"/>
                </a:lnTo>
                <a:lnTo>
                  <a:pt x="0" y="1478279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5694" y="4283710"/>
            <a:ext cx="8481568" cy="596392"/>
          </a:xfrm>
          <a:custGeom>
            <a:avLst/>
            <a:gdLst>
              <a:gd name="connsiteX0" fmla="*/ 6350 w 8481568"/>
              <a:gd name="connsiteY0" fmla="*/ 590042 h 596392"/>
              <a:gd name="connsiteX1" fmla="*/ 8475218 w 8481568"/>
              <a:gd name="connsiteY1" fmla="*/ 590042 h 596392"/>
              <a:gd name="connsiteX2" fmla="*/ 8475218 w 8481568"/>
              <a:gd name="connsiteY2" fmla="*/ 6350 h 596392"/>
              <a:gd name="connsiteX3" fmla="*/ 6350 w 8481568"/>
              <a:gd name="connsiteY3" fmla="*/ 6350 h 596392"/>
              <a:gd name="connsiteX4" fmla="*/ 6350 w 8481568"/>
              <a:gd name="connsiteY4" fmla="*/ 590042 h 596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81568" h="596392">
                <a:moveTo>
                  <a:pt x="6350" y="590042"/>
                </a:moveTo>
                <a:lnTo>
                  <a:pt x="8475218" y="590042"/>
                </a:lnTo>
                <a:lnTo>
                  <a:pt x="8475218" y="6350"/>
                </a:lnTo>
                <a:lnTo>
                  <a:pt x="6350" y="6350"/>
                </a:lnTo>
                <a:lnTo>
                  <a:pt x="6350" y="59004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9100" y="1028700"/>
            <a:ext cx="2946400" cy="297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517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1447800"/>
            <a:ext cx="42799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333500" algn="l"/>
                <a:tab pos="1384300" algn="l"/>
              </a:tabLst>
            </a:pPr>
            <a:r>
              <a:rPr lang="en-US" altLang="zh-CN" sz="1800" b="1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워드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단어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클라우드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시각화</a:t>
            </a:r>
          </a:p>
          <a:p>
            <a:pPr>
              <a:lnSpc>
                <a:spcPts val="2100"/>
              </a:lnSpc>
              <a:tabLst>
                <a:tab pos="1333500" algn="l"/>
                <a:tab pos="13843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library(wordcloud)</a:t>
            </a:r>
          </a:p>
          <a:p>
            <a:pPr>
              <a:lnSpc>
                <a:spcPts val="2100"/>
              </a:lnSpc>
              <a:tabLst>
                <a:tab pos="1333500" algn="l"/>
                <a:tab pos="13843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wordcloud(sms_corpus_train,</a:t>
            </a:r>
          </a:p>
          <a:p>
            <a:pPr>
              <a:lnSpc>
                <a:spcPts val="2100"/>
              </a:lnSpc>
              <a:tabLst>
                <a:tab pos="1333500" algn="l"/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min.freq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40,</a:t>
            </a:r>
          </a:p>
          <a:p>
            <a:pPr>
              <a:lnSpc>
                <a:spcPts val="2100"/>
              </a:lnSpc>
              <a:tabLst>
                <a:tab pos="1333500" algn="l"/>
                <a:tab pos="1384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random.order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FALSE)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1473200"/>
            <a:ext cx="2667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56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57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58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59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" y="4445000"/>
            <a:ext cx="8305800" cy="237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4300" algn="l"/>
                <a:tab pos="40005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wordcloud(sms_corpus_train,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min.freq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40,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random.order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FALSE)</a:t>
            </a:r>
          </a:p>
          <a:p>
            <a:pPr>
              <a:lnSpc>
                <a:spcPts val="1900"/>
              </a:lnSpc>
              <a:tabLst>
                <a:tab pos="114300" algn="l"/>
                <a:tab pos="40005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There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were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50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or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more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warnings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(use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warnings()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to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see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the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first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ff0000"/>
                </a:solidFill>
                <a:latin typeface="Lucida Console" pitchFamily="18" charset="0"/>
                <a:cs typeface="Lucida Console" pitchFamily="18" charset="0"/>
              </a:rPr>
              <a:t>50)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14300" algn="l"/>
                <a:tab pos="4000500" algn="l"/>
              </a:tabLst>
            </a:pPr>
            <a:r>
              <a:rPr lang="en-US" altLang="zh-CN" sz="1800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클라우드의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줄이라는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경고문구이기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때문에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무시하고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진행</a:t>
            </a:r>
          </a:p>
          <a:p>
            <a:pPr>
              <a:lnSpc>
                <a:spcPts val="3000"/>
              </a:lnSpc>
              <a:tabLst>
                <a:tab pos="114300" algn="l"/>
                <a:tab pos="4000500" algn="l"/>
              </a:tabLst>
            </a:pPr>
            <a:r>
              <a:rPr lang="en-US" altLang="zh-CN" sz="1802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경우에는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min.freq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올리거나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글자크기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조절하는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scale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매개변수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14300" algn="l"/>
                <a:tab pos="4000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088" y="1281684"/>
            <a:ext cx="576072" cy="1476756"/>
          </a:xfrm>
          <a:custGeom>
            <a:avLst/>
            <a:gdLst>
              <a:gd name="connsiteX0" fmla="*/ 0 w 576072"/>
              <a:gd name="connsiteY0" fmla="*/ 1476756 h 1476756"/>
              <a:gd name="connsiteX1" fmla="*/ 576072 w 576072"/>
              <a:gd name="connsiteY1" fmla="*/ 1476756 h 1476756"/>
              <a:gd name="connsiteX2" fmla="*/ 576072 w 576072"/>
              <a:gd name="connsiteY2" fmla="*/ 0 h 1476756"/>
              <a:gd name="connsiteX3" fmla="*/ 0 w 576072"/>
              <a:gd name="connsiteY3" fmla="*/ 0 h 1476756"/>
              <a:gd name="connsiteX4" fmla="*/ 0 w 576072"/>
              <a:gd name="connsiteY4" fmla="*/ 1476756 h 14767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6072" h="1476756">
                <a:moveTo>
                  <a:pt x="0" y="1476756"/>
                </a:moveTo>
                <a:lnTo>
                  <a:pt x="576072" y="1476756"/>
                </a:lnTo>
                <a:lnTo>
                  <a:pt x="576072" y="0"/>
                </a:lnTo>
                <a:lnTo>
                  <a:pt x="0" y="0"/>
                </a:lnTo>
                <a:lnTo>
                  <a:pt x="0" y="1476756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392" y="3230880"/>
            <a:ext cx="4445507" cy="2397252"/>
          </a:xfrm>
          <a:custGeom>
            <a:avLst/>
            <a:gdLst>
              <a:gd name="connsiteX0" fmla="*/ 9905 w 4445507"/>
              <a:gd name="connsiteY0" fmla="*/ 2387346 h 2397252"/>
              <a:gd name="connsiteX1" fmla="*/ 4435601 w 4445507"/>
              <a:gd name="connsiteY1" fmla="*/ 2387346 h 2397252"/>
              <a:gd name="connsiteX2" fmla="*/ 4435601 w 4445507"/>
              <a:gd name="connsiteY2" fmla="*/ 9905 h 2397252"/>
              <a:gd name="connsiteX3" fmla="*/ 9905 w 4445507"/>
              <a:gd name="connsiteY3" fmla="*/ 9905 h 2397252"/>
              <a:gd name="connsiteX4" fmla="*/ 9905 w 4445507"/>
              <a:gd name="connsiteY4" fmla="*/ 2387346 h 2397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45507" h="2397252">
                <a:moveTo>
                  <a:pt x="9905" y="2387346"/>
                </a:moveTo>
                <a:lnTo>
                  <a:pt x="4435601" y="2387346"/>
                </a:lnTo>
                <a:lnTo>
                  <a:pt x="4435601" y="9905"/>
                </a:lnTo>
                <a:lnTo>
                  <a:pt x="9905" y="9905"/>
                </a:lnTo>
                <a:lnTo>
                  <a:pt x="9905" y="23873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80204" y="3230880"/>
            <a:ext cx="4325112" cy="2397252"/>
          </a:xfrm>
          <a:custGeom>
            <a:avLst/>
            <a:gdLst>
              <a:gd name="connsiteX0" fmla="*/ 9905 w 4325112"/>
              <a:gd name="connsiteY0" fmla="*/ 2387346 h 2397252"/>
              <a:gd name="connsiteX1" fmla="*/ 4315206 w 4325112"/>
              <a:gd name="connsiteY1" fmla="*/ 2387346 h 2397252"/>
              <a:gd name="connsiteX2" fmla="*/ 4315206 w 4325112"/>
              <a:gd name="connsiteY2" fmla="*/ 9905 h 2397252"/>
              <a:gd name="connsiteX3" fmla="*/ 9905 w 4325112"/>
              <a:gd name="connsiteY3" fmla="*/ 9905 h 2397252"/>
              <a:gd name="connsiteX4" fmla="*/ 9905 w 4325112"/>
              <a:gd name="connsiteY4" fmla="*/ 2387346 h 2397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5112" h="2397252">
                <a:moveTo>
                  <a:pt x="9905" y="2387346"/>
                </a:moveTo>
                <a:lnTo>
                  <a:pt x="4315206" y="2387346"/>
                </a:lnTo>
                <a:lnTo>
                  <a:pt x="4315206" y="9905"/>
                </a:lnTo>
                <a:lnTo>
                  <a:pt x="9905" y="9905"/>
                </a:lnTo>
                <a:lnTo>
                  <a:pt x="9905" y="23873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8864" y="5466588"/>
            <a:ext cx="1463039" cy="338328"/>
          </a:xfrm>
          <a:custGeom>
            <a:avLst/>
            <a:gdLst>
              <a:gd name="connsiteX0" fmla="*/ 0 w 1463039"/>
              <a:gd name="connsiteY0" fmla="*/ 338328 h 338328"/>
              <a:gd name="connsiteX1" fmla="*/ 1463039 w 1463039"/>
              <a:gd name="connsiteY1" fmla="*/ 338328 h 338328"/>
              <a:gd name="connsiteX2" fmla="*/ 1463039 w 1463039"/>
              <a:gd name="connsiteY2" fmla="*/ 0 h 338328"/>
              <a:gd name="connsiteX3" fmla="*/ 0 w 1463039"/>
              <a:gd name="connsiteY3" fmla="*/ 0 h 338328"/>
              <a:gd name="connsiteX4" fmla="*/ 0 w 1463039"/>
              <a:gd name="connsiteY4" fmla="*/ 338328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3039" h="338328">
                <a:moveTo>
                  <a:pt x="0" y="338328"/>
                </a:moveTo>
                <a:lnTo>
                  <a:pt x="1463039" y="338328"/>
                </a:lnTo>
                <a:lnTo>
                  <a:pt x="1463039" y="0"/>
                </a:lnTo>
                <a:lnTo>
                  <a:pt x="0" y="0"/>
                </a:lnTo>
                <a:lnTo>
                  <a:pt x="0" y="338328"/>
                </a:lnTo>
              </a:path>
            </a:pathLst>
          </a:custGeom>
          <a:solidFill>
            <a:srgbClr val="fce0c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73724" y="5466588"/>
            <a:ext cx="1336547" cy="338328"/>
          </a:xfrm>
          <a:custGeom>
            <a:avLst/>
            <a:gdLst>
              <a:gd name="connsiteX0" fmla="*/ 0 w 1336547"/>
              <a:gd name="connsiteY0" fmla="*/ 338328 h 338328"/>
              <a:gd name="connsiteX1" fmla="*/ 1336547 w 1336547"/>
              <a:gd name="connsiteY1" fmla="*/ 338328 h 338328"/>
              <a:gd name="connsiteX2" fmla="*/ 1336547 w 1336547"/>
              <a:gd name="connsiteY2" fmla="*/ 0 h 338328"/>
              <a:gd name="connsiteX3" fmla="*/ 0 w 1336547"/>
              <a:gd name="connsiteY3" fmla="*/ 0 h 338328"/>
              <a:gd name="connsiteX4" fmla="*/ 0 w 1336547"/>
              <a:gd name="connsiteY4" fmla="*/ 338328 h 338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6547" h="338328">
                <a:moveTo>
                  <a:pt x="0" y="338328"/>
                </a:moveTo>
                <a:lnTo>
                  <a:pt x="1336547" y="338328"/>
                </a:lnTo>
                <a:lnTo>
                  <a:pt x="1336547" y="0"/>
                </a:lnTo>
                <a:lnTo>
                  <a:pt x="0" y="0"/>
                </a:lnTo>
                <a:lnTo>
                  <a:pt x="0" y="338328"/>
                </a:lnTo>
              </a:path>
            </a:pathLst>
          </a:custGeom>
          <a:solidFill>
            <a:srgbClr val="fce0c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900" y="3302000"/>
            <a:ext cx="4508500" cy="214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3600" y="3390900"/>
            <a:ext cx="2057400" cy="198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96100" y="3302000"/>
            <a:ext cx="2108200" cy="214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517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워드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클라우드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생성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6000" y="1384300"/>
            <a:ext cx="75946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800" b="1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훈련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데이터를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스팸과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햄으로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구분하여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시각화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spam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subset(sms_raw_train,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type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"spam")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subset(sms_raw_train,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type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"ham")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wordcloud(spam$text,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max.words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40,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scale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c(3,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0.5))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wordcloud(ham$text,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max.words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40,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scale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c(3,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0.5))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1409700"/>
            <a:ext cx="2667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61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62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63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64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5549900"/>
            <a:ext cx="12573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Spam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경우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61100" y="5549900"/>
            <a:ext cx="1143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b="1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Ham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HY견고딕" pitchFamily="18" charset="0"/>
                <a:cs typeface="HY견고딕" pitchFamily="18" charset="0"/>
              </a:rPr>
              <a:t>경우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1084" y="1525524"/>
            <a:ext cx="557784" cy="1077468"/>
          </a:xfrm>
          <a:custGeom>
            <a:avLst/>
            <a:gdLst>
              <a:gd name="connsiteX0" fmla="*/ 0 w 557784"/>
              <a:gd name="connsiteY0" fmla="*/ 1077468 h 1077468"/>
              <a:gd name="connsiteX1" fmla="*/ 557784 w 557784"/>
              <a:gd name="connsiteY1" fmla="*/ 1077468 h 1077468"/>
              <a:gd name="connsiteX2" fmla="*/ 557784 w 557784"/>
              <a:gd name="connsiteY2" fmla="*/ 0 h 1077468"/>
              <a:gd name="connsiteX3" fmla="*/ 0 w 557784"/>
              <a:gd name="connsiteY3" fmla="*/ 0 h 1077468"/>
              <a:gd name="connsiteX4" fmla="*/ 0 w 557784"/>
              <a:gd name="connsiteY4" fmla="*/ 1077468 h 1077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1077468">
                <a:moveTo>
                  <a:pt x="0" y="1077468"/>
                </a:moveTo>
                <a:lnTo>
                  <a:pt x="557784" y="1077468"/>
                </a:lnTo>
                <a:lnTo>
                  <a:pt x="557784" y="0"/>
                </a:lnTo>
                <a:lnTo>
                  <a:pt x="0" y="0"/>
                </a:lnTo>
                <a:lnTo>
                  <a:pt x="0" y="1077468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41300"/>
            <a:ext cx="42037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업데이트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간소화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2500" y="1574800"/>
            <a:ext cx="51308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596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빈번한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단어에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대한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속성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지시자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sms_dict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findFreqTerms(sms_dtm_train,5)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sms_train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sms_dtm_train[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,sms_dict]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sms_test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sms_dtm_test[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,sms_dict]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1000" y="1625600"/>
            <a:ext cx="241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67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68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69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208" y="1741932"/>
            <a:ext cx="512064" cy="1077468"/>
          </a:xfrm>
          <a:custGeom>
            <a:avLst/>
            <a:gdLst>
              <a:gd name="connsiteX0" fmla="*/ 0 w 512064"/>
              <a:gd name="connsiteY0" fmla="*/ 1077468 h 1077468"/>
              <a:gd name="connsiteX1" fmla="*/ 512064 w 512064"/>
              <a:gd name="connsiteY1" fmla="*/ 1077468 h 1077468"/>
              <a:gd name="connsiteX2" fmla="*/ 512064 w 512064"/>
              <a:gd name="connsiteY2" fmla="*/ 0 h 1077468"/>
              <a:gd name="connsiteX3" fmla="*/ 0 w 512064"/>
              <a:gd name="connsiteY3" fmla="*/ 0 h 1077468"/>
              <a:gd name="connsiteX4" fmla="*/ 0 w 512064"/>
              <a:gd name="connsiteY4" fmla="*/ 1077468 h 1077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064" h="1077468">
                <a:moveTo>
                  <a:pt x="0" y="1077468"/>
                </a:moveTo>
                <a:lnTo>
                  <a:pt x="512064" y="1077468"/>
                </a:lnTo>
                <a:lnTo>
                  <a:pt x="512064" y="0"/>
                </a:lnTo>
                <a:lnTo>
                  <a:pt x="0" y="0"/>
                </a:lnTo>
                <a:lnTo>
                  <a:pt x="0" y="1077468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208" y="4262628"/>
            <a:ext cx="512064" cy="583691"/>
          </a:xfrm>
          <a:custGeom>
            <a:avLst/>
            <a:gdLst>
              <a:gd name="connsiteX0" fmla="*/ 0 w 512064"/>
              <a:gd name="connsiteY0" fmla="*/ 583691 h 583691"/>
              <a:gd name="connsiteX1" fmla="*/ 512064 w 512064"/>
              <a:gd name="connsiteY1" fmla="*/ 583691 h 583691"/>
              <a:gd name="connsiteX2" fmla="*/ 512064 w 512064"/>
              <a:gd name="connsiteY2" fmla="*/ 0 h 583691"/>
              <a:gd name="connsiteX3" fmla="*/ 0 w 512064"/>
              <a:gd name="connsiteY3" fmla="*/ 0 h 583691"/>
              <a:gd name="connsiteX4" fmla="*/ 0 w 512064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064" h="583691">
                <a:moveTo>
                  <a:pt x="0" y="583691"/>
                </a:moveTo>
                <a:lnTo>
                  <a:pt x="512064" y="583691"/>
                </a:lnTo>
                <a:lnTo>
                  <a:pt x="512064" y="0"/>
                </a:lnTo>
                <a:lnTo>
                  <a:pt x="0" y="0"/>
                </a:lnTo>
                <a:lnTo>
                  <a:pt x="0" y="583691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803400"/>
            <a:ext cx="4025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413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convert_counts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function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(x){</a:t>
            </a:r>
          </a:p>
          <a:p>
            <a:pPr>
              <a:lnSpc>
                <a:spcPts val="19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x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ifelse(x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“Yes”,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“No”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return(x)</a:t>
            </a:r>
          </a:p>
          <a:p>
            <a:pPr>
              <a:lnSpc>
                <a:spcPts val="1900"/>
              </a:lnSpc>
              <a:tabLst>
                <a:tab pos="2413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1841500"/>
            <a:ext cx="241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73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74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75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69088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횟수를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Yes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/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문자열로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변환하기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convert_counts()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ifelse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값이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보다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크면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“Yes”,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아닐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“No”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4305300"/>
            <a:ext cx="6959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sms_train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apply(sms_train,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MARGIN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convert_counts)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sms_test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apply(sms_test,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MARGIN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convert_counts)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4356100"/>
            <a:ext cx="241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77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3454400"/>
            <a:ext cx="4140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count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apply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MARGIN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41400"/>
            <a:ext cx="9144000" cy="581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812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-2-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1124" y="1482852"/>
            <a:ext cx="513587" cy="830579"/>
          </a:xfrm>
          <a:custGeom>
            <a:avLst/>
            <a:gdLst>
              <a:gd name="connsiteX0" fmla="*/ 0 w 513587"/>
              <a:gd name="connsiteY0" fmla="*/ 830579 h 830579"/>
              <a:gd name="connsiteX1" fmla="*/ 513587 w 513587"/>
              <a:gd name="connsiteY1" fmla="*/ 830579 h 830579"/>
              <a:gd name="connsiteX2" fmla="*/ 513587 w 513587"/>
              <a:gd name="connsiteY2" fmla="*/ 0 h 830579"/>
              <a:gd name="connsiteX3" fmla="*/ 0 w 513587"/>
              <a:gd name="connsiteY3" fmla="*/ 0 h 830579"/>
              <a:gd name="connsiteX4" fmla="*/ 0 w 513587"/>
              <a:gd name="connsiteY4" fmla="*/ 830579 h 830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3587" h="830579">
                <a:moveTo>
                  <a:pt x="0" y="830579"/>
                </a:moveTo>
                <a:lnTo>
                  <a:pt x="513587" y="830579"/>
                </a:lnTo>
                <a:lnTo>
                  <a:pt x="513587" y="0"/>
                </a:lnTo>
                <a:lnTo>
                  <a:pt x="0" y="0"/>
                </a:lnTo>
                <a:lnTo>
                  <a:pt x="0" y="830579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3354" y="2480818"/>
            <a:ext cx="7797292" cy="3674871"/>
          </a:xfrm>
          <a:custGeom>
            <a:avLst/>
            <a:gdLst>
              <a:gd name="connsiteX0" fmla="*/ 6350 w 7797292"/>
              <a:gd name="connsiteY0" fmla="*/ 3668521 h 3674871"/>
              <a:gd name="connsiteX1" fmla="*/ 7790942 w 7797292"/>
              <a:gd name="connsiteY1" fmla="*/ 3668521 h 3674871"/>
              <a:gd name="connsiteX2" fmla="*/ 7790942 w 7797292"/>
              <a:gd name="connsiteY2" fmla="*/ 6350 h 3674871"/>
              <a:gd name="connsiteX3" fmla="*/ 6350 w 7797292"/>
              <a:gd name="connsiteY3" fmla="*/ 6350 h 3674871"/>
              <a:gd name="connsiteX4" fmla="*/ 6350 w 7797292"/>
              <a:gd name="connsiteY4" fmla="*/ 3668521 h 3674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97292" h="3674871">
                <a:moveTo>
                  <a:pt x="6350" y="3668521"/>
                </a:moveTo>
                <a:lnTo>
                  <a:pt x="7790942" y="3668521"/>
                </a:lnTo>
                <a:lnTo>
                  <a:pt x="7790942" y="6350"/>
                </a:lnTo>
                <a:lnTo>
                  <a:pt x="6350" y="6350"/>
                </a:lnTo>
                <a:lnTo>
                  <a:pt x="6350" y="36685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219200" y="1536700"/>
            <a:ext cx="7200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library(e1071)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sms_classifier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naiveBayes(sms_train,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sms_raw_train$type)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sms_classifier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1574800"/>
            <a:ext cx="241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79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80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41300"/>
            <a:ext cx="53340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e1071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나이브베이즈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훈련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705100"/>
            <a:ext cx="51308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thinkin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sms_raw_train$type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Yes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0.998335645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0.001664355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1.000000000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0.000000000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thinking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sms_raw_train$type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Yes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0.996116505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0.003883495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1.000000000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0.000000000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thinks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sms_raw_train$type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Yes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0.99889043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0.00110957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0.98404255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0.01595745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946404"/>
            <a:ext cx="630936" cy="2308859"/>
          </a:xfrm>
          <a:custGeom>
            <a:avLst/>
            <a:gdLst>
              <a:gd name="connsiteX0" fmla="*/ 0 w 630936"/>
              <a:gd name="connsiteY0" fmla="*/ 2308859 h 2308859"/>
              <a:gd name="connsiteX1" fmla="*/ 630936 w 630936"/>
              <a:gd name="connsiteY1" fmla="*/ 2308859 h 2308859"/>
              <a:gd name="connsiteX2" fmla="*/ 630936 w 630936"/>
              <a:gd name="connsiteY2" fmla="*/ 0 h 2308859"/>
              <a:gd name="connsiteX3" fmla="*/ 0 w 630936"/>
              <a:gd name="connsiteY3" fmla="*/ 0 h 2308859"/>
              <a:gd name="connsiteX4" fmla="*/ 0 w 630936"/>
              <a:gd name="connsiteY4" fmla="*/ 2308859 h 2308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0936" h="2308859">
                <a:moveTo>
                  <a:pt x="0" y="2308859"/>
                </a:moveTo>
                <a:lnTo>
                  <a:pt x="630936" y="2308859"/>
                </a:lnTo>
                <a:lnTo>
                  <a:pt x="630936" y="0"/>
                </a:lnTo>
                <a:lnTo>
                  <a:pt x="0" y="0"/>
                </a:lnTo>
                <a:lnTo>
                  <a:pt x="0" y="2308859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67100"/>
            <a:ext cx="9144000" cy="339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565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079500"/>
            <a:ext cx="75692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3462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sms_test_pred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predict(sms_classifier,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sms_test)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346200" algn="l"/>
              </a:tabLst>
            </a:pPr>
            <a:r>
              <a:rPr lang="en-US" altLang="zh-CN" sz="1598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"gmodels"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라이브러리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로드</a:t>
            </a:r>
          </a:p>
          <a:p>
            <a:pPr>
              <a:lnSpc>
                <a:spcPts val="1800"/>
              </a:lnSpc>
              <a:tabLst>
                <a:tab pos="1346200" algn="l"/>
              </a:tabLst>
            </a:pP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library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(gmodels)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346200" algn="l"/>
              </a:tabLst>
            </a:pPr>
            <a:r>
              <a:rPr lang="en-US" altLang="zh-CN" sz="1596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예측값과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실제값의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교차표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생성</a:t>
            </a:r>
          </a:p>
          <a:p>
            <a:pPr>
              <a:lnSpc>
                <a:spcPts val="1800"/>
              </a:lnSpc>
              <a:tabLst>
                <a:tab pos="13462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CrossTable(sms_test_pred,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sms_raw_test$type,</a:t>
            </a:r>
          </a:p>
          <a:p>
            <a:pPr>
              <a:lnSpc>
                <a:spcPts val="1900"/>
              </a:lnSpc>
              <a:tabLst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prop.chisq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FALSE,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prop.r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FALSE,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prop.t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FALSE,</a:t>
            </a:r>
          </a:p>
          <a:p>
            <a:pPr>
              <a:lnSpc>
                <a:spcPts val="1900"/>
              </a:lnSpc>
              <a:tabLst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dnn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c('predicted',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'actual'))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1092200"/>
            <a:ext cx="2413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82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83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84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85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86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87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88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89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90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1084" y="1525524"/>
            <a:ext cx="557784" cy="1077468"/>
          </a:xfrm>
          <a:custGeom>
            <a:avLst/>
            <a:gdLst>
              <a:gd name="connsiteX0" fmla="*/ 0 w 557784"/>
              <a:gd name="connsiteY0" fmla="*/ 1077468 h 1077468"/>
              <a:gd name="connsiteX1" fmla="*/ 557784 w 557784"/>
              <a:gd name="connsiteY1" fmla="*/ 1077468 h 1077468"/>
              <a:gd name="connsiteX2" fmla="*/ 557784 w 557784"/>
              <a:gd name="connsiteY2" fmla="*/ 0 h 1077468"/>
              <a:gd name="connsiteX3" fmla="*/ 0 w 557784"/>
              <a:gd name="connsiteY3" fmla="*/ 0 h 1077468"/>
              <a:gd name="connsiteX4" fmla="*/ 0 w 557784"/>
              <a:gd name="connsiteY4" fmla="*/ 1077468 h 1077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7784" h="1077468">
                <a:moveTo>
                  <a:pt x="0" y="1077468"/>
                </a:moveTo>
                <a:lnTo>
                  <a:pt x="557784" y="1077468"/>
                </a:lnTo>
                <a:lnTo>
                  <a:pt x="557784" y="0"/>
                </a:lnTo>
                <a:lnTo>
                  <a:pt x="0" y="0"/>
                </a:lnTo>
                <a:lnTo>
                  <a:pt x="0" y="1077468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41300"/>
            <a:ext cx="42037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업데이트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하면서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문법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간소화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2500" y="1574800"/>
            <a:ext cx="51308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596" dirty="0" smtClean="0">
                <a:solidFill>
                  <a:srgbClr val="6c969e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빈번한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단어에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대한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속성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6c969e"/>
                </a:solidFill>
                <a:latin typeface="굴림" pitchFamily="18" charset="0"/>
                <a:cs typeface="굴림" pitchFamily="18" charset="0"/>
              </a:rPr>
              <a:t>지시자</a:t>
            </a:r>
          </a:p>
          <a:p>
            <a:pPr>
              <a:lnSpc>
                <a:spcPts val="18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sms_dict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findFreqTerms(sms_dtm_train,5)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sms_train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sms_dtm_train[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,sms_dict]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sms_test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sms_dtm_test[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,sms_dict]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1000" y="1625600"/>
            <a:ext cx="241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67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68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69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208" y="1741932"/>
            <a:ext cx="512064" cy="1077468"/>
          </a:xfrm>
          <a:custGeom>
            <a:avLst/>
            <a:gdLst>
              <a:gd name="connsiteX0" fmla="*/ 0 w 512064"/>
              <a:gd name="connsiteY0" fmla="*/ 1077468 h 1077468"/>
              <a:gd name="connsiteX1" fmla="*/ 512064 w 512064"/>
              <a:gd name="connsiteY1" fmla="*/ 1077468 h 1077468"/>
              <a:gd name="connsiteX2" fmla="*/ 512064 w 512064"/>
              <a:gd name="connsiteY2" fmla="*/ 0 h 1077468"/>
              <a:gd name="connsiteX3" fmla="*/ 0 w 512064"/>
              <a:gd name="connsiteY3" fmla="*/ 0 h 1077468"/>
              <a:gd name="connsiteX4" fmla="*/ 0 w 512064"/>
              <a:gd name="connsiteY4" fmla="*/ 1077468 h 1077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064" h="1077468">
                <a:moveTo>
                  <a:pt x="0" y="1077468"/>
                </a:moveTo>
                <a:lnTo>
                  <a:pt x="512064" y="1077468"/>
                </a:lnTo>
                <a:lnTo>
                  <a:pt x="512064" y="0"/>
                </a:lnTo>
                <a:lnTo>
                  <a:pt x="0" y="0"/>
                </a:lnTo>
                <a:lnTo>
                  <a:pt x="0" y="1077468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208" y="4262628"/>
            <a:ext cx="512064" cy="583691"/>
          </a:xfrm>
          <a:custGeom>
            <a:avLst/>
            <a:gdLst>
              <a:gd name="connsiteX0" fmla="*/ 0 w 512064"/>
              <a:gd name="connsiteY0" fmla="*/ 583691 h 583691"/>
              <a:gd name="connsiteX1" fmla="*/ 512064 w 512064"/>
              <a:gd name="connsiteY1" fmla="*/ 583691 h 583691"/>
              <a:gd name="connsiteX2" fmla="*/ 512064 w 512064"/>
              <a:gd name="connsiteY2" fmla="*/ 0 h 583691"/>
              <a:gd name="connsiteX3" fmla="*/ 0 w 512064"/>
              <a:gd name="connsiteY3" fmla="*/ 0 h 583691"/>
              <a:gd name="connsiteX4" fmla="*/ 0 w 512064"/>
              <a:gd name="connsiteY4" fmla="*/ 583691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2064" h="583691">
                <a:moveTo>
                  <a:pt x="0" y="583691"/>
                </a:moveTo>
                <a:lnTo>
                  <a:pt x="512064" y="583691"/>
                </a:lnTo>
                <a:lnTo>
                  <a:pt x="512064" y="0"/>
                </a:lnTo>
                <a:lnTo>
                  <a:pt x="0" y="0"/>
                </a:lnTo>
                <a:lnTo>
                  <a:pt x="0" y="583691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803400"/>
            <a:ext cx="4025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413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convert_counts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function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(x){</a:t>
            </a:r>
          </a:p>
          <a:p>
            <a:pPr>
              <a:lnSpc>
                <a:spcPts val="19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x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ifelse(x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“Yes”,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70c0"/>
                </a:solidFill>
                <a:latin typeface="Lucida Console" pitchFamily="18" charset="0"/>
                <a:cs typeface="Lucida Console" pitchFamily="18" charset="0"/>
              </a:rPr>
              <a:t>“No”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return(x)</a:t>
            </a:r>
          </a:p>
          <a:p>
            <a:pPr>
              <a:lnSpc>
                <a:spcPts val="1900"/>
              </a:lnSpc>
              <a:tabLst>
                <a:tab pos="2413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1841500"/>
            <a:ext cx="241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73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74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75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69088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횟수를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Yes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/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문자열로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변환하기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convert_counts()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ifelse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값이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보다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크면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“Yes”,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아닐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“No”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4305300"/>
            <a:ext cx="69596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sms_train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apply(sms_train,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MARGIN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convert_counts)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sms_test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apply(sms_test,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MARGIN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convert_counts)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9600" y="4356100"/>
            <a:ext cx="2413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77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" y="3454400"/>
            <a:ext cx="41402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count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apply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MARGIN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열은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행은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으로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44600"/>
            <a:ext cx="9144000" cy="561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41300"/>
            <a:ext cx="53340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e1071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나이브베이즈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훈련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1124" y="1482852"/>
            <a:ext cx="513587" cy="830579"/>
          </a:xfrm>
          <a:custGeom>
            <a:avLst/>
            <a:gdLst>
              <a:gd name="connsiteX0" fmla="*/ 0 w 513587"/>
              <a:gd name="connsiteY0" fmla="*/ 830579 h 830579"/>
              <a:gd name="connsiteX1" fmla="*/ 513587 w 513587"/>
              <a:gd name="connsiteY1" fmla="*/ 830579 h 830579"/>
              <a:gd name="connsiteX2" fmla="*/ 513587 w 513587"/>
              <a:gd name="connsiteY2" fmla="*/ 0 h 830579"/>
              <a:gd name="connsiteX3" fmla="*/ 0 w 513587"/>
              <a:gd name="connsiteY3" fmla="*/ 0 h 830579"/>
              <a:gd name="connsiteX4" fmla="*/ 0 w 513587"/>
              <a:gd name="connsiteY4" fmla="*/ 830579 h 830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3587" h="830579">
                <a:moveTo>
                  <a:pt x="0" y="830579"/>
                </a:moveTo>
                <a:lnTo>
                  <a:pt x="513587" y="830579"/>
                </a:lnTo>
                <a:lnTo>
                  <a:pt x="513587" y="0"/>
                </a:lnTo>
                <a:lnTo>
                  <a:pt x="0" y="0"/>
                </a:lnTo>
                <a:lnTo>
                  <a:pt x="0" y="830579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3354" y="2480818"/>
            <a:ext cx="7797292" cy="3674871"/>
          </a:xfrm>
          <a:custGeom>
            <a:avLst/>
            <a:gdLst>
              <a:gd name="connsiteX0" fmla="*/ 6350 w 7797292"/>
              <a:gd name="connsiteY0" fmla="*/ 3668521 h 3674871"/>
              <a:gd name="connsiteX1" fmla="*/ 7790942 w 7797292"/>
              <a:gd name="connsiteY1" fmla="*/ 3668521 h 3674871"/>
              <a:gd name="connsiteX2" fmla="*/ 7790942 w 7797292"/>
              <a:gd name="connsiteY2" fmla="*/ 6350 h 3674871"/>
              <a:gd name="connsiteX3" fmla="*/ 6350 w 7797292"/>
              <a:gd name="connsiteY3" fmla="*/ 6350 h 3674871"/>
              <a:gd name="connsiteX4" fmla="*/ 6350 w 7797292"/>
              <a:gd name="connsiteY4" fmla="*/ 3668521 h 3674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97292" h="3674871">
                <a:moveTo>
                  <a:pt x="6350" y="3668521"/>
                </a:moveTo>
                <a:lnTo>
                  <a:pt x="7790942" y="3668521"/>
                </a:lnTo>
                <a:lnTo>
                  <a:pt x="7790942" y="6350"/>
                </a:lnTo>
                <a:lnTo>
                  <a:pt x="6350" y="6350"/>
                </a:lnTo>
                <a:lnTo>
                  <a:pt x="6350" y="36685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219200" y="1536700"/>
            <a:ext cx="7200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library(e1071)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sms_classifier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naiveBayes(sms_train,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sms_raw_train$type)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sms_classifier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1574800"/>
            <a:ext cx="241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79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80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41300"/>
            <a:ext cx="53340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e1071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패키지를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이용하여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나이브베이즈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훈련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705100"/>
            <a:ext cx="51308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thinkin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sms_raw_train$type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Yes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0.998335645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0.001664355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1.000000000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0.000000000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thinking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sms_raw_train$type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Yes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0.996116505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0.003883495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1.000000000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0.000000000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thinks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sms_raw_train$type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            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Yes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ham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0.99889043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0.00110957</a:t>
            </a:r>
          </a:p>
          <a:p>
            <a:pPr>
              <a:lnSpc>
                <a:spcPts val="19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spam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0.98404255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0.01595745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714500" algn="l"/>
                <a:tab pos="2197100" algn="l"/>
                <a:tab pos="3556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946404"/>
            <a:ext cx="630936" cy="2308859"/>
          </a:xfrm>
          <a:custGeom>
            <a:avLst/>
            <a:gdLst>
              <a:gd name="connsiteX0" fmla="*/ 0 w 630936"/>
              <a:gd name="connsiteY0" fmla="*/ 2308859 h 2308859"/>
              <a:gd name="connsiteX1" fmla="*/ 630936 w 630936"/>
              <a:gd name="connsiteY1" fmla="*/ 2308859 h 2308859"/>
              <a:gd name="connsiteX2" fmla="*/ 630936 w 630936"/>
              <a:gd name="connsiteY2" fmla="*/ 0 h 2308859"/>
              <a:gd name="connsiteX3" fmla="*/ 0 w 630936"/>
              <a:gd name="connsiteY3" fmla="*/ 0 h 2308859"/>
              <a:gd name="connsiteX4" fmla="*/ 0 w 630936"/>
              <a:gd name="connsiteY4" fmla="*/ 2308859 h 2308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0936" h="2308859">
                <a:moveTo>
                  <a:pt x="0" y="2308859"/>
                </a:moveTo>
                <a:lnTo>
                  <a:pt x="630936" y="2308859"/>
                </a:lnTo>
                <a:lnTo>
                  <a:pt x="630936" y="0"/>
                </a:lnTo>
                <a:lnTo>
                  <a:pt x="0" y="0"/>
                </a:lnTo>
                <a:lnTo>
                  <a:pt x="0" y="2308859"/>
                </a:lnTo>
              </a:path>
            </a:pathLst>
          </a:custGeom>
          <a:solidFill>
            <a:srgbClr val="f0f0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67100"/>
            <a:ext cx="9144000" cy="3390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565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079500"/>
            <a:ext cx="75692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3462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sms_test_pred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predict(sms_classifier,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sms_test)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346200" algn="l"/>
              </a:tabLst>
            </a:pPr>
            <a:r>
              <a:rPr lang="en-US" altLang="zh-CN" sz="1598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"gmodels"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라이브러리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로드</a:t>
            </a:r>
          </a:p>
          <a:p>
            <a:pPr>
              <a:lnSpc>
                <a:spcPts val="1800"/>
              </a:lnSpc>
              <a:tabLst>
                <a:tab pos="1346200" algn="l"/>
              </a:tabLst>
            </a:pPr>
            <a:r>
              <a:rPr lang="en-US" altLang="zh-CN" sz="1596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library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(gmodels)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346200" algn="l"/>
              </a:tabLst>
            </a:pPr>
            <a:r>
              <a:rPr lang="en-US" altLang="zh-CN" sz="1596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예측값과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실제값의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교차표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생성</a:t>
            </a:r>
          </a:p>
          <a:p>
            <a:pPr>
              <a:lnSpc>
                <a:spcPts val="1800"/>
              </a:lnSpc>
              <a:tabLst>
                <a:tab pos="13462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CrossTable(sms_test_pred,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sms_raw_test$type,</a:t>
            </a:r>
          </a:p>
          <a:p>
            <a:pPr>
              <a:lnSpc>
                <a:spcPts val="1900"/>
              </a:lnSpc>
              <a:tabLst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prop.chisq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FALSE,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prop.r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FALSE,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prop.t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8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FALSE,</a:t>
            </a:r>
          </a:p>
          <a:p>
            <a:pPr>
              <a:lnSpc>
                <a:spcPts val="1900"/>
              </a:lnSpc>
              <a:tabLst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dnn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c('predicted',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'actual'))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1092200"/>
            <a:ext cx="2413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82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83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84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85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86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8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87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88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89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90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689600" y="2374900"/>
            <a:ext cx="3352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							</a:tabLst>
            </a:pPr>
            <a:r>
              <a:rPr lang="en-US" altLang="zh-CN" sz="44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블랙박스기법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1384" y="2700528"/>
            <a:ext cx="3980306" cy="39624"/>
          </a:xfrm>
          <a:custGeom>
            <a:avLst/>
            <a:gdLst>
              <a:gd name="connsiteX0" fmla="*/ 9905 w 3980306"/>
              <a:gd name="connsiteY0" fmla="*/ 9905 h 39624"/>
              <a:gd name="connsiteX1" fmla="*/ 3970401 w 3980306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80306" h="39624">
                <a:moveTo>
                  <a:pt x="9905" y="9905"/>
                </a:moveTo>
                <a:lnTo>
                  <a:pt x="3970401" y="9905"/>
                </a:lnTo>
              </a:path>
            </a:pathLst>
          </a:custGeom>
          <a:ln w="25400">
            <a:solidFill>
              <a:srgbClr val="007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1564" y="1475232"/>
            <a:ext cx="39624" cy="1244091"/>
          </a:xfrm>
          <a:custGeom>
            <a:avLst/>
            <a:gdLst>
              <a:gd name="connsiteX0" fmla="*/ 9905 w 39624"/>
              <a:gd name="connsiteY0" fmla="*/ 1234185 h 1244091"/>
              <a:gd name="connsiteX1" fmla="*/ 9905 w 39624"/>
              <a:gd name="connsiteY1" fmla="*/ 9905 h 1244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624" h="1244091">
                <a:moveTo>
                  <a:pt x="9905" y="1234185"/>
                </a:moveTo>
                <a:lnTo>
                  <a:pt x="9905" y="9905"/>
                </a:lnTo>
              </a:path>
            </a:pathLst>
          </a:custGeom>
          <a:ln w="25400">
            <a:solidFill>
              <a:srgbClr val="007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9600" y="1475232"/>
            <a:ext cx="39624" cy="1244091"/>
          </a:xfrm>
          <a:custGeom>
            <a:avLst/>
            <a:gdLst>
              <a:gd name="connsiteX0" fmla="*/ 9905 w 39624"/>
              <a:gd name="connsiteY0" fmla="*/ 1234185 h 1244091"/>
              <a:gd name="connsiteX1" fmla="*/ 9905 w 39624"/>
              <a:gd name="connsiteY1" fmla="*/ 9905 h 1244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624" h="1244091">
                <a:moveTo>
                  <a:pt x="9905" y="1234185"/>
                </a:moveTo>
                <a:lnTo>
                  <a:pt x="9905" y="9905"/>
                </a:lnTo>
              </a:path>
            </a:pathLst>
          </a:custGeom>
          <a:ln w="25400">
            <a:solidFill>
              <a:srgbClr val="007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40936" y="2700528"/>
            <a:ext cx="36195" cy="2324099"/>
          </a:xfrm>
          <a:custGeom>
            <a:avLst/>
            <a:gdLst>
              <a:gd name="connsiteX0" fmla="*/ 9905 w 36195"/>
              <a:gd name="connsiteY0" fmla="*/ 2314193 h 2324099"/>
              <a:gd name="connsiteX1" fmla="*/ 26289 w 36195"/>
              <a:gd name="connsiteY1" fmla="*/ 9905 h 2324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195" h="2324099">
                <a:moveTo>
                  <a:pt x="9905" y="2314193"/>
                </a:moveTo>
                <a:lnTo>
                  <a:pt x="26289" y="9905"/>
                </a:lnTo>
              </a:path>
            </a:pathLst>
          </a:custGeom>
          <a:ln w="25400">
            <a:solidFill>
              <a:srgbClr val="007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38928" y="2700528"/>
            <a:ext cx="36195" cy="2324099"/>
          </a:xfrm>
          <a:custGeom>
            <a:avLst/>
            <a:gdLst>
              <a:gd name="connsiteX0" fmla="*/ 9905 w 36195"/>
              <a:gd name="connsiteY0" fmla="*/ 2314193 h 2324099"/>
              <a:gd name="connsiteX1" fmla="*/ 26289 w 36195"/>
              <a:gd name="connsiteY1" fmla="*/ 9905 h 2324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195" h="2324099">
                <a:moveTo>
                  <a:pt x="9905" y="2314193"/>
                </a:moveTo>
                <a:lnTo>
                  <a:pt x="26289" y="9905"/>
                </a:lnTo>
              </a:path>
            </a:pathLst>
          </a:custGeom>
          <a:ln w="25400">
            <a:solidFill>
              <a:srgbClr val="007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40936" y="3563112"/>
            <a:ext cx="726694" cy="39624"/>
          </a:xfrm>
          <a:custGeom>
            <a:avLst/>
            <a:gdLst>
              <a:gd name="connsiteX0" fmla="*/ 9905 w 726694"/>
              <a:gd name="connsiteY0" fmla="*/ 9905 h 39624"/>
              <a:gd name="connsiteX1" fmla="*/ 716788 w 726694"/>
              <a:gd name="connsiteY1" fmla="*/ 9905 h 39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6694" h="39624">
                <a:moveTo>
                  <a:pt x="9905" y="9905"/>
                </a:moveTo>
                <a:lnTo>
                  <a:pt x="716788" y="9905"/>
                </a:lnTo>
              </a:path>
            </a:pathLst>
          </a:custGeom>
          <a:ln w="25400">
            <a:solidFill>
              <a:srgbClr val="0070c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16290" y="1949227"/>
            <a:ext cx="3311001" cy="2845276"/>
          </a:xfrm>
          <a:custGeom>
            <a:avLst/>
            <a:gdLst>
              <a:gd name="connsiteX0" fmla="*/ 33385 w 3311001"/>
              <a:gd name="connsiteY0" fmla="*/ 63849 h 2845276"/>
              <a:gd name="connsiteX1" fmla="*/ 85582 w 3311001"/>
              <a:gd name="connsiteY1" fmla="*/ 107410 h 2845276"/>
              <a:gd name="connsiteX2" fmla="*/ 634095 w 3311001"/>
              <a:gd name="connsiteY2" fmla="*/ 925671 h 2845276"/>
              <a:gd name="connsiteX3" fmla="*/ 1347962 w 3311001"/>
              <a:gd name="connsiteY3" fmla="*/ 1569942 h 2845276"/>
              <a:gd name="connsiteX4" fmla="*/ 1983470 w 3311001"/>
              <a:gd name="connsiteY4" fmla="*/ 1805019 h 2845276"/>
              <a:gd name="connsiteX5" fmla="*/ 3298047 w 3311001"/>
              <a:gd name="connsiteY5" fmla="*/ 2832322 h 2845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311001" h="2845276">
                <a:moveTo>
                  <a:pt x="33385" y="63849"/>
                </a:moveTo>
                <a:cubicBezTo>
                  <a:pt x="9382" y="13811"/>
                  <a:pt x="-14493" y="-36353"/>
                  <a:pt x="85582" y="107410"/>
                </a:cubicBezTo>
                <a:cubicBezTo>
                  <a:pt x="185658" y="251047"/>
                  <a:pt x="423656" y="681958"/>
                  <a:pt x="634095" y="925671"/>
                </a:cubicBezTo>
                <a:cubicBezTo>
                  <a:pt x="844407" y="1169511"/>
                  <a:pt x="1123045" y="1423384"/>
                  <a:pt x="1347962" y="1569942"/>
                </a:cubicBezTo>
                <a:cubicBezTo>
                  <a:pt x="1572879" y="1716500"/>
                  <a:pt x="1658477" y="1594580"/>
                  <a:pt x="1983470" y="1805019"/>
                </a:cubicBezTo>
                <a:cubicBezTo>
                  <a:pt x="2308463" y="2015458"/>
                  <a:pt x="3012170" y="2643727"/>
                  <a:pt x="3298047" y="2832322"/>
                </a:cubicBezTo>
              </a:path>
            </a:pathLst>
          </a:custGeom>
          <a:ln w="25400">
            <a:solidFill>
              <a:srgbClr val="00b05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1836" y="2115312"/>
            <a:ext cx="457199" cy="385571"/>
          </a:xfrm>
          <a:custGeom>
            <a:avLst/>
            <a:gdLst>
              <a:gd name="connsiteX0" fmla="*/ 12953 w 457199"/>
              <a:gd name="connsiteY0" fmla="*/ 192785 h 385571"/>
              <a:gd name="connsiteX1" fmla="*/ 228599 w 457199"/>
              <a:gd name="connsiteY1" fmla="*/ 12954 h 385571"/>
              <a:gd name="connsiteX2" fmla="*/ 444245 w 457199"/>
              <a:gd name="connsiteY2" fmla="*/ 192785 h 385571"/>
              <a:gd name="connsiteX3" fmla="*/ 228599 w 457199"/>
              <a:gd name="connsiteY3" fmla="*/ 372617 h 385571"/>
              <a:gd name="connsiteX4" fmla="*/ 12953 w 457199"/>
              <a:gd name="connsiteY4" fmla="*/ 192785 h 385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199" h="385571">
                <a:moveTo>
                  <a:pt x="12953" y="192785"/>
                </a:moveTo>
                <a:cubicBezTo>
                  <a:pt x="12953" y="93472"/>
                  <a:pt x="109473" y="12954"/>
                  <a:pt x="228599" y="12954"/>
                </a:cubicBezTo>
                <a:cubicBezTo>
                  <a:pt x="347725" y="12954"/>
                  <a:pt x="444245" y="93472"/>
                  <a:pt x="444245" y="192785"/>
                </a:cubicBezTo>
                <a:cubicBezTo>
                  <a:pt x="444245" y="292099"/>
                  <a:pt x="347725" y="372617"/>
                  <a:pt x="228599" y="372617"/>
                </a:cubicBezTo>
                <a:cubicBezTo>
                  <a:pt x="109473" y="372617"/>
                  <a:pt x="12953" y="292099"/>
                  <a:pt x="12953" y="19278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54552" y="1825751"/>
            <a:ext cx="2499360" cy="3038856"/>
          </a:xfrm>
          <a:custGeom>
            <a:avLst/>
            <a:gdLst>
              <a:gd name="connsiteX0" fmla="*/ 12953 w 2499360"/>
              <a:gd name="connsiteY0" fmla="*/ 12954 h 3038856"/>
              <a:gd name="connsiteX1" fmla="*/ 169671 w 2499360"/>
              <a:gd name="connsiteY1" fmla="*/ 779272 h 3038856"/>
              <a:gd name="connsiteX2" fmla="*/ 457072 w 2499360"/>
              <a:gd name="connsiteY2" fmla="*/ 831468 h 3038856"/>
              <a:gd name="connsiteX3" fmla="*/ 570357 w 2499360"/>
              <a:gd name="connsiteY3" fmla="*/ 326389 h 3038856"/>
              <a:gd name="connsiteX4" fmla="*/ 866520 w 2499360"/>
              <a:gd name="connsiteY4" fmla="*/ 822833 h 3038856"/>
              <a:gd name="connsiteX5" fmla="*/ 1014476 w 2499360"/>
              <a:gd name="connsiteY5" fmla="*/ 1710944 h 3038856"/>
              <a:gd name="connsiteX6" fmla="*/ 1336801 w 2499360"/>
              <a:gd name="connsiteY6" fmla="*/ 1885188 h 3038856"/>
              <a:gd name="connsiteX7" fmla="*/ 1693799 w 2499360"/>
              <a:gd name="connsiteY7" fmla="*/ 1919986 h 3038856"/>
              <a:gd name="connsiteX8" fmla="*/ 1902840 w 2499360"/>
              <a:gd name="connsiteY8" fmla="*/ 2259584 h 3038856"/>
              <a:gd name="connsiteX9" fmla="*/ 2486406 w 2499360"/>
              <a:gd name="connsiteY9" fmla="*/ 3025902 h 3038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2499360" h="3038856">
                <a:moveTo>
                  <a:pt x="12953" y="12954"/>
                </a:moveTo>
                <a:cubicBezTo>
                  <a:pt x="54355" y="327914"/>
                  <a:pt x="95630" y="642874"/>
                  <a:pt x="169671" y="779272"/>
                </a:cubicBezTo>
                <a:cubicBezTo>
                  <a:pt x="243712" y="915669"/>
                  <a:pt x="390397" y="906907"/>
                  <a:pt x="457072" y="831468"/>
                </a:cubicBezTo>
                <a:cubicBezTo>
                  <a:pt x="523875" y="756030"/>
                  <a:pt x="502157" y="327914"/>
                  <a:pt x="570357" y="326389"/>
                </a:cubicBezTo>
                <a:cubicBezTo>
                  <a:pt x="638556" y="324993"/>
                  <a:pt x="792479" y="592074"/>
                  <a:pt x="866520" y="822833"/>
                </a:cubicBezTo>
                <a:cubicBezTo>
                  <a:pt x="940434" y="1053592"/>
                  <a:pt x="936116" y="1533906"/>
                  <a:pt x="1014476" y="1710944"/>
                </a:cubicBezTo>
                <a:cubicBezTo>
                  <a:pt x="1092961" y="1888109"/>
                  <a:pt x="1223518" y="1850390"/>
                  <a:pt x="1336801" y="1885188"/>
                </a:cubicBezTo>
                <a:cubicBezTo>
                  <a:pt x="1449958" y="1919986"/>
                  <a:pt x="1599565" y="1857629"/>
                  <a:pt x="1693799" y="1919986"/>
                </a:cubicBezTo>
                <a:cubicBezTo>
                  <a:pt x="1788159" y="1982342"/>
                  <a:pt x="1770760" y="2075306"/>
                  <a:pt x="1902840" y="2259584"/>
                </a:cubicBezTo>
                <a:cubicBezTo>
                  <a:pt x="2034920" y="2443861"/>
                  <a:pt x="2486406" y="3025902"/>
                  <a:pt x="2486406" y="3025902"/>
                </a:cubicBez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9232" y="2324970"/>
            <a:ext cx="2450443" cy="2684471"/>
          </a:xfrm>
          <a:custGeom>
            <a:avLst/>
            <a:gdLst>
              <a:gd name="connsiteX0" fmla="*/ 12954 w 2450443"/>
              <a:gd name="connsiteY0" fmla="*/ 122700 h 2684471"/>
              <a:gd name="connsiteX1" fmla="*/ 520953 w 2450443"/>
              <a:gd name="connsiteY1" fmla="*/ 21100 h 2684471"/>
              <a:gd name="connsiteX2" fmla="*/ 954912 w 2450443"/>
              <a:gd name="connsiteY2" fmla="*/ 326027 h 2684471"/>
              <a:gd name="connsiteX3" fmla="*/ 1509140 w 2450443"/>
              <a:gd name="connsiteY3" fmla="*/ 954296 h 2684471"/>
              <a:gd name="connsiteX4" fmla="*/ 2275712 w 2450443"/>
              <a:gd name="connsiteY4" fmla="*/ 1665750 h 2684471"/>
              <a:gd name="connsiteX5" fmla="*/ 2423413 w 2450443"/>
              <a:gd name="connsiteY5" fmla="*/ 2543447 h 2684471"/>
              <a:gd name="connsiteX6" fmla="*/ 2423413 w 2450443"/>
              <a:gd name="connsiteY6" fmla="*/ 2654318 h 2684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450443" h="2684471">
                <a:moveTo>
                  <a:pt x="12954" y="122700"/>
                </a:moveTo>
                <a:cubicBezTo>
                  <a:pt x="188467" y="55009"/>
                  <a:pt x="363854" y="-12808"/>
                  <a:pt x="520953" y="21100"/>
                </a:cubicBezTo>
                <a:cubicBezTo>
                  <a:pt x="677926" y="55009"/>
                  <a:pt x="790320" y="170452"/>
                  <a:pt x="954912" y="326027"/>
                </a:cubicBezTo>
                <a:cubicBezTo>
                  <a:pt x="1119631" y="481475"/>
                  <a:pt x="1289050" y="731030"/>
                  <a:pt x="1509140" y="954296"/>
                </a:cubicBezTo>
                <a:cubicBezTo>
                  <a:pt x="1729231" y="1177562"/>
                  <a:pt x="2123312" y="1400828"/>
                  <a:pt x="2275712" y="1665750"/>
                </a:cubicBezTo>
                <a:cubicBezTo>
                  <a:pt x="2427986" y="1930545"/>
                  <a:pt x="2398776" y="2378728"/>
                  <a:pt x="2423413" y="2543447"/>
                </a:cubicBezTo>
                <a:cubicBezTo>
                  <a:pt x="2448051" y="2708166"/>
                  <a:pt x="2435732" y="2681242"/>
                  <a:pt x="2423413" y="2654318"/>
                </a:cubicBezTo>
              </a:path>
            </a:pathLst>
          </a:custGeom>
          <a:ln w="25400">
            <a:solidFill>
              <a:srgbClr val="ffc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89100" y="1473200"/>
            <a:ext cx="5765800" cy="434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521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Decision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boundaries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7493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Linearly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vs.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nonlinearly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separable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4470400"/>
            <a:ext cx="27305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2479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3300"/>
              </a:lnSpc>
              <a:tabLst>
                <a:tab pos="2247900" algn="l"/>
              </a:tabLst>
            </a:pPr>
            <a:r>
              <a:rPr lang="en-US" altLang="zh-CN" sz="2196" b="1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1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b="1" dirty="0" smtClean="0">
                <a:solidFill>
                  <a:srgbClr val="333399"/>
                </a:solidFill>
                <a:latin typeface="Comic Sans MS" pitchFamily="18" charset="0"/>
                <a:cs typeface="Comic Sans MS" pitchFamily="18" charset="0"/>
              </a:rPr>
              <a:t>Linearly</a:t>
            </a:r>
            <a:r>
              <a:rPr lang="en-US" altLang="zh-CN" sz="21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6" b="1" dirty="0" smtClean="0">
                <a:solidFill>
                  <a:srgbClr val="333399"/>
                </a:solidFill>
                <a:latin typeface="Comic Sans MS" pitchFamily="18" charset="0"/>
                <a:cs typeface="Comic Sans MS" pitchFamily="18" charset="0"/>
              </a:rPr>
              <a:t>separable</a:t>
            </a:r>
            <a:r>
              <a:rPr lang="en-US" altLang="zh-CN" sz="21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b="1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41900" y="4470400"/>
            <a:ext cx="3175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5400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</a:p>
          <a:p>
            <a:pPr>
              <a:lnSpc>
                <a:spcPts val="3300"/>
              </a:lnSpc>
              <a:tabLst>
                <a:tab pos="2540000" algn="l"/>
              </a:tabLst>
            </a:pPr>
            <a:r>
              <a:rPr lang="en-US" altLang="zh-CN" sz="2196" b="1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1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b="1" dirty="0" smtClean="0">
                <a:solidFill>
                  <a:srgbClr val="333399"/>
                </a:solidFill>
                <a:latin typeface="Comic Sans MS" pitchFamily="18" charset="0"/>
                <a:cs typeface="Comic Sans MS" pitchFamily="18" charset="0"/>
              </a:rPr>
              <a:t>Nonlinearly</a:t>
            </a:r>
            <a:r>
              <a:rPr lang="en-US" altLang="zh-CN" sz="21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6" b="1" dirty="0" smtClean="0">
                <a:solidFill>
                  <a:srgbClr val="333399"/>
                </a:solidFill>
                <a:latin typeface="Comic Sans MS" pitchFamily="18" charset="0"/>
                <a:cs typeface="Comic Sans MS" pitchFamily="18" charset="0"/>
              </a:rPr>
              <a:t>separable</a:t>
            </a:r>
            <a:r>
              <a:rPr lang="en-US" altLang="zh-CN" sz="21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6" b="1" dirty="0" smtClean="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7900" y="2019300"/>
            <a:ext cx="127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70400" y="2019300"/>
            <a:ext cx="127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0632" y="3930142"/>
            <a:ext cx="17145" cy="207771"/>
          </a:xfrm>
          <a:custGeom>
            <a:avLst/>
            <a:gdLst>
              <a:gd name="connsiteX0" fmla="*/ 8572 w 17145"/>
              <a:gd name="connsiteY0" fmla="*/ 0 h 207771"/>
              <a:gd name="connsiteX1" fmla="*/ 8572 w 17145"/>
              <a:gd name="connsiteY1" fmla="*/ 207771 h 2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71">
                <a:moveTo>
                  <a:pt x="8572" y="0"/>
                </a:moveTo>
                <a:lnTo>
                  <a:pt x="8572" y="2077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07387" y="3928618"/>
            <a:ext cx="70612" cy="211709"/>
          </a:xfrm>
          <a:custGeom>
            <a:avLst/>
            <a:gdLst>
              <a:gd name="connsiteX0" fmla="*/ 3048 w 70612"/>
              <a:gd name="connsiteY0" fmla="*/ 0 h 211709"/>
              <a:gd name="connsiteX1" fmla="*/ 53086 w 70612"/>
              <a:gd name="connsiteY1" fmla="*/ 37084 h 211709"/>
              <a:gd name="connsiteX2" fmla="*/ 70612 w 70612"/>
              <a:gd name="connsiteY2" fmla="*/ 105917 h 211709"/>
              <a:gd name="connsiteX3" fmla="*/ 53213 w 70612"/>
              <a:gd name="connsiteY3" fmla="*/ 174752 h 211709"/>
              <a:gd name="connsiteX4" fmla="*/ 3048 w 70612"/>
              <a:gd name="connsiteY4" fmla="*/ 211709 h 211709"/>
              <a:gd name="connsiteX5" fmla="*/ 381 w 70612"/>
              <a:gd name="connsiteY5" fmla="*/ 203072 h 211709"/>
              <a:gd name="connsiteX6" fmla="*/ 38735 w 70612"/>
              <a:gd name="connsiteY6" fmla="*/ 169164 h 211709"/>
              <a:gd name="connsiteX7" fmla="*/ 51308 w 70612"/>
              <a:gd name="connsiteY7" fmla="*/ 104775 h 211709"/>
              <a:gd name="connsiteX8" fmla="*/ 38735 w 70612"/>
              <a:gd name="connsiteY8" fmla="*/ 42036 h 211709"/>
              <a:gd name="connsiteX9" fmla="*/ 0 w 70612"/>
              <a:gd name="connsiteY9" fmla="*/ 8509 h 211709"/>
              <a:gd name="connsiteX10" fmla="*/ 3048 w 70612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2" h="211709">
                <a:moveTo>
                  <a:pt x="3048" y="0"/>
                </a:moveTo>
                <a:cubicBezTo>
                  <a:pt x="24765" y="5715"/>
                  <a:pt x="41529" y="18034"/>
                  <a:pt x="53086" y="37084"/>
                </a:cubicBezTo>
                <a:cubicBezTo>
                  <a:pt x="64770" y="56134"/>
                  <a:pt x="70612" y="78994"/>
                  <a:pt x="70612" y="105917"/>
                </a:cubicBezTo>
                <a:cubicBezTo>
                  <a:pt x="70612" y="132841"/>
                  <a:pt x="64770" y="155702"/>
                  <a:pt x="53213" y="174752"/>
                </a:cubicBezTo>
                <a:cubicBezTo>
                  <a:pt x="41529" y="193675"/>
                  <a:pt x="24892" y="205994"/>
                  <a:pt x="3048" y="211709"/>
                </a:cubicBezTo>
                <a:lnTo>
                  <a:pt x="381" y="203072"/>
                </a:lnTo>
                <a:cubicBezTo>
                  <a:pt x="17526" y="197358"/>
                  <a:pt x="30353" y="186054"/>
                  <a:pt x="38735" y="169164"/>
                </a:cubicBezTo>
                <a:cubicBezTo>
                  <a:pt x="47117" y="152272"/>
                  <a:pt x="51308" y="130810"/>
                  <a:pt x="51308" y="104775"/>
                </a:cubicBezTo>
                <a:cubicBezTo>
                  <a:pt x="51308" y="79628"/>
                  <a:pt x="47117" y="58674"/>
                  <a:pt x="38735" y="42036"/>
                </a:cubicBezTo>
                <a:cubicBezTo>
                  <a:pt x="30480" y="25526"/>
                  <a:pt x="17526" y="14224"/>
                  <a:pt x="0" y="8509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2372" y="3928618"/>
            <a:ext cx="70586" cy="211709"/>
          </a:xfrm>
          <a:custGeom>
            <a:avLst/>
            <a:gdLst>
              <a:gd name="connsiteX0" fmla="*/ 67538 w 70586"/>
              <a:gd name="connsiteY0" fmla="*/ 0 h 211709"/>
              <a:gd name="connsiteX1" fmla="*/ 70586 w 70586"/>
              <a:gd name="connsiteY1" fmla="*/ 8509 h 211709"/>
              <a:gd name="connsiteX2" fmla="*/ 31851 w 70586"/>
              <a:gd name="connsiteY2" fmla="*/ 42036 h 211709"/>
              <a:gd name="connsiteX3" fmla="*/ 19278 w 70586"/>
              <a:gd name="connsiteY3" fmla="*/ 104775 h 211709"/>
              <a:gd name="connsiteX4" fmla="*/ 31851 w 70586"/>
              <a:gd name="connsiteY4" fmla="*/ 169164 h 211709"/>
              <a:gd name="connsiteX5" fmla="*/ 70205 w 70586"/>
              <a:gd name="connsiteY5" fmla="*/ 203072 h 211709"/>
              <a:gd name="connsiteX6" fmla="*/ 67538 w 70586"/>
              <a:gd name="connsiteY6" fmla="*/ 211709 h 211709"/>
              <a:gd name="connsiteX7" fmla="*/ 17411 w 70586"/>
              <a:gd name="connsiteY7" fmla="*/ 174752 h 211709"/>
              <a:gd name="connsiteX8" fmla="*/ 0 w 70586"/>
              <a:gd name="connsiteY8" fmla="*/ 105917 h 211709"/>
              <a:gd name="connsiteX9" fmla="*/ 17475 w 70586"/>
              <a:gd name="connsiteY9" fmla="*/ 37084 h 211709"/>
              <a:gd name="connsiteX10" fmla="*/ 67538 w 70586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586" h="211709">
                <a:moveTo>
                  <a:pt x="67538" y="0"/>
                </a:moveTo>
                <a:lnTo>
                  <a:pt x="70586" y="8509"/>
                </a:lnTo>
                <a:cubicBezTo>
                  <a:pt x="53187" y="14224"/>
                  <a:pt x="40233" y="25526"/>
                  <a:pt x="31851" y="42036"/>
                </a:cubicBezTo>
                <a:cubicBezTo>
                  <a:pt x="23469" y="58674"/>
                  <a:pt x="19278" y="79628"/>
                  <a:pt x="19278" y="104775"/>
                </a:cubicBezTo>
                <a:cubicBezTo>
                  <a:pt x="19278" y="130810"/>
                  <a:pt x="23469" y="152272"/>
                  <a:pt x="31851" y="169164"/>
                </a:cubicBezTo>
                <a:cubicBezTo>
                  <a:pt x="40233" y="186054"/>
                  <a:pt x="53060" y="197358"/>
                  <a:pt x="70205" y="203072"/>
                </a:cubicBezTo>
                <a:lnTo>
                  <a:pt x="67538" y="211709"/>
                </a:lnTo>
                <a:cubicBezTo>
                  <a:pt x="45694" y="205994"/>
                  <a:pt x="29057" y="193675"/>
                  <a:pt x="17411" y="174752"/>
                </a:cubicBezTo>
                <a:cubicBezTo>
                  <a:pt x="5803" y="155702"/>
                  <a:pt x="0" y="132841"/>
                  <a:pt x="0" y="105917"/>
                </a:cubicBezTo>
                <a:cubicBezTo>
                  <a:pt x="0" y="78994"/>
                  <a:pt x="5829" y="56134"/>
                  <a:pt x="17475" y="37084"/>
                </a:cubicBezTo>
                <a:cubicBezTo>
                  <a:pt x="29057" y="18034"/>
                  <a:pt x="45821" y="5715"/>
                  <a:pt x="6753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90268" y="4381246"/>
            <a:ext cx="70611" cy="211709"/>
          </a:xfrm>
          <a:custGeom>
            <a:avLst/>
            <a:gdLst>
              <a:gd name="connsiteX0" fmla="*/ 3048 w 70611"/>
              <a:gd name="connsiteY0" fmla="*/ 0 h 211709"/>
              <a:gd name="connsiteX1" fmla="*/ 53086 w 70611"/>
              <a:gd name="connsiteY1" fmla="*/ 37084 h 211709"/>
              <a:gd name="connsiteX2" fmla="*/ 70611 w 70611"/>
              <a:gd name="connsiteY2" fmla="*/ 105918 h 211709"/>
              <a:gd name="connsiteX3" fmla="*/ 53213 w 70611"/>
              <a:gd name="connsiteY3" fmla="*/ 174752 h 211709"/>
              <a:gd name="connsiteX4" fmla="*/ 3048 w 70611"/>
              <a:gd name="connsiteY4" fmla="*/ 211709 h 211709"/>
              <a:gd name="connsiteX5" fmla="*/ 381 w 70611"/>
              <a:gd name="connsiteY5" fmla="*/ 203073 h 211709"/>
              <a:gd name="connsiteX6" fmla="*/ 38735 w 70611"/>
              <a:gd name="connsiteY6" fmla="*/ 169164 h 211709"/>
              <a:gd name="connsiteX7" fmla="*/ 51308 w 70611"/>
              <a:gd name="connsiteY7" fmla="*/ 104775 h 211709"/>
              <a:gd name="connsiteX8" fmla="*/ 38735 w 70611"/>
              <a:gd name="connsiteY8" fmla="*/ 42037 h 211709"/>
              <a:gd name="connsiteX9" fmla="*/ 0 w 70611"/>
              <a:gd name="connsiteY9" fmla="*/ 8509 h 211709"/>
              <a:gd name="connsiteX10" fmla="*/ 3048 w 70611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09">
                <a:moveTo>
                  <a:pt x="3048" y="0"/>
                </a:moveTo>
                <a:cubicBezTo>
                  <a:pt x="24764" y="5715"/>
                  <a:pt x="41529" y="18034"/>
                  <a:pt x="53086" y="37084"/>
                </a:cubicBezTo>
                <a:cubicBezTo>
                  <a:pt x="64769" y="56134"/>
                  <a:pt x="70611" y="78994"/>
                  <a:pt x="70611" y="105918"/>
                </a:cubicBezTo>
                <a:cubicBezTo>
                  <a:pt x="70611" y="132842"/>
                  <a:pt x="64769" y="155702"/>
                  <a:pt x="53213" y="174752"/>
                </a:cubicBezTo>
                <a:cubicBezTo>
                  <a:pt x="41529" y="193675"/>
                  <a:pt x="24892" y="205994"/>
                  <a:pt x="3048" y="211709"/>
                </a:cubicBezTo>
                <a:lnTo>
                  <a:pt x="381" y="203073"/>
                </a:lnTo>
                <a:cubicBezTo>
                  <a:pt x="17526" y="197358"/>
                  <a:pt x="30352" y="186055"/>
                  <a:pt x="38735" y="169164"/>
                </a:cubicBezTo>
                <a:cubicBezTo>
                  <a:pt x="47117" y="152273"/>
                  <a:pt x="51308" y="130810"/>
                  <a:pt x="51308" y="104775"/>
                </a:cubicBezTo>
                <a:cubicBezTo>
                  <a:pt x="51308" y="79629"/>
                  <a:pt x="47117" y="58674"/>
                  <a:pt x="38735" y="42037"/>
                </a:cubicBezTo>
                <a:cubicBezTo>
                  <a:pt x="30479" y="25527"/>
                  <a:pt x="17526" y="14224"/>
                  <a:pt x="0" y="8509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2372" y="4381246"/>
            <a:ext cx="70586" cy="211709"/>
          </a:xfrm>
          <a:custGeom>
            <a:avLst/>
            <a:gdLst>
              <a:gd name="connsiteX0" fmla="*/ 67538 w 70586"/>
              <a:gd name="connsiteY0" fmla="*/ 0 h 211709"/>
              <a:gd name="connsiteX1" fmla="*/ 70586 w 70586"/>
              <a:gd name="connsiteY1" fmla="*/ 8509 h 211709"/>
              <a:gd name="connsiteX2" fmla="*/ 31851 w 70586"/>
              <a:gd name="connsiteY2" fmla="*/ 42037 h 211709"/>
              <a:gd name="connsiteX3" fmla="*/ 19278 w 70586"/>
              <a:gd name="connsiteY3" fmla="*/ 104775 h 211709"/>
              <a:gd name="connsiteX4" fmla="*/ 31851 w 70586"/>
              <a:gd name="connsiteY4" fmla="*/ 169164 h 211709"/>
              <a:gd name="connsiteX5" fmla="*/ 70205 w 70586"/>
              <a:gd name="connsiteY5" fmla="*/ 203073 h 211709"/>
              <a:gd name="connsiteX6" fmla="*/ 67538 w 70586"/>
              <a:gd name="connsiteY6" fmla="*/ 211709 h 211709"/>
              <a:gd name="connsiteX7" fmla="*/ 17411 w 70586"/>
              <a:gd name="connsiteY7" fmla="*/ 174752 h 211709"/>
              <a:gd name="connsiteX8" fmla="*/ 0 w 70586"/>
              <a:gd name="connsiteY8" fmla="*/ 105918 h 211709"/>
              <a:gd name="connsiteX9" fmla="*/ 17475 w 70586"/>
              <a:gd name="connsiteY9" fmla="*/ 37084 h 211709"/>
              <a:gd name="connsiteX10" fmla="*/ 67538 w 70586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586" h="211709">
                <a:moveTo>
                  <a:pt x="67538" y="0"/>
                </a:moveTo>
                <a:lnTo>
                  <a:pt x="70586" y="8509"/>
                </a:lnTo>
                <a:cubicBezTo>
                  <a:pt x="53187" y="14224"/>
                  <a:pt x="40233" y="25527"/>
                  <a:pt x="31851" y="42037"/>
                </a:cubicBezTo>
                <a:cubicBezTo>
                  <a:pt x="23469" y="58674"/>
                  <a:pt x="19278" y="79629"/>
                  <a:pt x="19278" y="104775"/>
                </a:cubicBezTo>
                <a:cubicBezTo>
                  <a:pt x="19278" y="130810"/>
                  <a:pt x="23469" y="152273"/>
                  <a:pt x="31851" y="169164"/>
                </a:cubicBezTo>
                <a:cubicBezTo>
                  <a:pt x="40233" y="186055"/>
                  <a:pt x="53060" y="197358"/>
                  <a:pt x="70205" y="203073"/>
                </a:cubicBezTo>
                <a:lnTo>
                  <a:pt x="67538" y="211709"/>
                </a:lnTo>
                <a:cubicBezTo>
                  <a:pt x="45694" y="205994"/>
                  <a:pt x="29057" y="193675"/>
                  <a:pt x="17411" y="174752"/>
                </a:cubicBezTo>
                <a:cubicBezTo>
                  <a:pt x="5803" y="155702"/>
                  <a:pt x="0" y="132842"/>
                  <a:pt x="0" y="105918"/>
                </a:cubicBezTo>
                <a:cubicBezTo>
                  <a:pt x="0" y="78994"/>
                  <a:pt x="5829" y="56134"/>
                  <a:pt x="17475" y="37084"/>
                </a:cubicBezTo>
                <a:cubicBezTo>
                  <a:pt x="29057" y="18034"/>
                  <a:pt x="45821" y="5715"/>
                  <a:pt x="6753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2748" y="4381246"/>
            <a:ext cx="70612" cy="211709"/>
          </a:xfrm>
          <a:custGeom>
            <a:avLst/>
            <a:gdLst>
              <a:gd name="connsiteX0" fmla="*/ 3048 w 70612"/>
              <a:gd name="connsiteY0" fmla="*/ 0 h 211709"/>
              <a:gd name="connsiteX1" fmla="*/ 53086 w 70612"/>
              <a:gd name="connsiteY1" fmla="*/ 37084 h 211709"/>
              <a:gd name="connsiteX2" fmla="*/ 70612 w 70612"/>
              <a:gd name="connsiteY2" fmla="*/ 105918 h 211709"/>
              <a:gd name="connsiteX3" fmla="*/ 53213 w 70612"/>
              <a:gd name="connsiteY3" fmla="*/ 174752 h 211709"/>
              <a:gd name="connsiteX4" fmla="*/ 3048 w 70612"/>
              <a:gd name="connsiteY4" fmla="*/ 211709 h 211709"/>
              <a:gd name="connsiteX5" fmla="*/ 381 w 70612"/>
              <a:gd name="connsiteY5" fmla="*/ 203073 h 211709"/>
              <a:gd name="connsiteX6" fmla="*/ 38735 w 70612"/>
              <a:gd name="connsiteY6" fmla="*/ 169164 h 211709"/>
              <a:gd name="connsiteX7" fmla="*/ 51308 w 70612"/>
              <a:gd name="connsiteY7" fmla="*/ 104775 h 211709"/>
              <a:gd name="connsiteX8" fmla="*/ 38735 w 70612"/>
              <a:gd name="connsiteY8" fmla="*/ 42037 h 211709"/>
              <a:gd name="connsiteX9" fmla="*/ 0 w 70612"/>
              <a:gd name="connsiteY9" fmla="*/ 8509 h 211709"/>
              <a:gd name="connsiteX10" fmla="*/ 3048 w 70612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2" h="211709">
                <a:moveTo>
                  <a:pt x="3048" y="0"/>
                </a:moveTo>
                <a:cubicBezTo>
                  <a:pt x="24765" y="5715"/>
                  <a:pt x="41529" y="18034"/>
                  <a:pt x="53086" y="37084"/>
                </a:cubicBezTo>
                <a:cubicBezTo>
                  <a:pt x="64770" y="56134"/>
                  <a:pt x="70612" y="78994"/>
                  <a:pt x="70612" y="105918"/>
                </a:cubicBezTo>
                <a:cubicBezTo>
                  <a:pt x="70612" y="132842"/>
                  <a:pt x="64770" y="155702"/>
                  <a:pt x="53213" y="174752"/>
                </a:cubicBezTo>
                <a:cubicBezTo>
                  <a:pt x="41529" y="193675"/>
                  <a:pt x="24892" y="205994"/>
                  <a:pt x="3048" y="211709"/>
                </a:cubicBezTo>
                <a:lnTo>
                  <a:pt x="381" y="203073"/>
                </a:lnTo>
                <a:cubicBezTo>
                  <a:pt x="17526" y="197358"/>
                  <a:pt x="30353" y="186055"/>
                  <a:pt x="38735" y="169164"/>
                </a:cubicBezTo>
                <a:cubicBezTo>
                  <a:pt x="47117" y="152273"/>
                  <a:pt x="51308" y="130810"/>
                  <a:pt x="51308" y="104775"/>
                </a:cubicBezTo>
                <a:cubicBezTo>
                  <a:pt x="51308" y="79629"/>
                  <a:pt x="47117" y="58674"/>
                  <a:pt x="38735" y="42037"/>
                </a:cubicBezTo>
                <a:cubicBezTo>
                  <a:pt x="30480" y="25527"/>
                  <a:pt x="17526" y="14224"/>
                  <a:pt x="0" y="8509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48687" y="4381246"/>
            <a:ext cx="70612" cy="211709"/>
          </a:xfrm>
          <a:custGeom>
            <a:avLst/>
            <a:gdLst>
              <a:gd name="connsiteX0" fmla="*/ 67564 w 70612"/>
              <a:gd name="connsiteY0" fmla="*/ 0 h 211709"/>
              <a:gd name="connsiteX1" fmla="*/ 70612 w 70612"/>
              <a:gd name="connsiteY1" fmla="*/ 8509 h 211709"/>
              <a:gd name="connsiteX2" fmla="*/ 31877 w 70612"/>
              <a:gd name="connsiteY2" fmla="*/ 42037 h 211709"/>
              <a:gd name="connsiteX3" fmla="*/ 19304 w 70612"/>
              <a:gd name="connsiteY3" fmla="*/ 104775 h 211709"/>
              <a:gd name="connsiteX4" fmla="*/ 31877 w 70612"/>
              <a:gd name="connsiteY4" fmla="*/ 169164 h 211709"/>
              <a:gd name="connsiteX5" fmla="*/ 70230 w 70612"/>
              <a:gd name="connsiteY5" fmla="*/ 203073 h 211709"/>
              <a:gd name="connsiteX6" fmla="*/ 67564 w 70612"/>
              <a:gd name="connsiteY6" fmla="*/ 211709 h 211709"/>
              <a:gd name="connsiteX7" fmla="*/ 17399 w 70612"/>
              <a:gd name="connsiteY7" fmla="*/ 174752 h 211709"/>
              <a:gd name="connsiteX8" fmla="*/ 0 w 70612"/>
              <a:gd name="connsiteY8" fmla="*/ 105918 h 211709"/>
              <a:gd name="connsiteX9" fmla="*/ 17526 w 70612"/>
              <a:gd name="connsiteY9" fmla="*/ 37084 h 211709"/>
              <a:gd name="connsiteX10" fmla="*/ 67564 w 70612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2" h="211709">
                <a:moveTo>
                  <a:pt x="67564" y="0"/>
                </a:moveTo>
                <a:lnTo>
                  <a:pt x="70612" y="8509"/>
                </a:lnTo>
                <a:cubicBezTo>
                  <a:pt x="53213" y="14224"/>
                  <a:pt x="40258" y="25527"/>
                  <a:pt x="31877" y="42037"/>
                </a:cubicBezTo>
                <a:cubicBezTo>
                  <a:pt x="23495" y="58674"/>
                  <a:pt x="19304" y="79629"/>
                  <a:pt x="19304" y="104775"/>
                </a:cubicBezTo>
                <a:cubicBezTo>
                  <a:pt x="19304" y="130810"/>
                  <a:pt x="23495" y="152273"/>
                  <a:pt x="31877" y="169164"/>
                </a:cubicBezTo>
                <a:cubicBezTo>
                  <a:pt x="40258" y="186055"/>
                  <a:pt x="53085" y="197358"/>
                  <a:pt x="70230" y="203073"/>
                </a:cubicBezTo>
                <a:lnTo>
                  <a:pt x="67564" y="211709"/>
                </a:lnTo>
                <a:cubicBezTo>
                  <a:pt x="45719" y="205994"/>
                  <a:pt x="29083" y="193675"/>
                  <a:pt x="17399" y="174752"/>
                </a:cubicBezTo>
                <a:cubicBezTo>
                  <a:pt x="5842" y="155702"/>
                  <a:pt x="0" y="132842"/>
                  <a:pt x="0" y="105918"/>
                </a:cubicBezTo>
                <a:cubicBezTo>
                  <a:pt x="0" y="78994"/>
                  <a:pt x="5842" y="56134"/>
                  <a:pt x="17526" y="37084"/>
                </a:cubicBezTo>
                <a:cubicBezTo>
                  <a:pt x="29083" y="18034"/>
                  <a:pt x="45847" y="5715"/>
                  <a:pt x="675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55924" y="4382770"/>
            <a:ext cx="17145" cy="207772"/>
          </a:xfrm>
          <a:custGeom>
            <a:avLst/>
            <a:gdLst>
              <a:gd name="connsiteX0" fmla="*/ 8572 w 17145"/>
              <a:gd name="connsiteY0" fmla="*/ 0 h 207772"/>
              <a:gd name="connsiteX1" fmla="*/ 8572 w 17145"/>
              <a:gd name="connsiteY1" fmla="*/ 207772 h 207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72">
                <a:moveTo>
                  <a:pt x="8572" y="0"/>
                </a:moveTo>
                <a:lnTo>
                  <a:pt x="8572" y="20777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61156" y="4381246"/>
            <a:ext cx="70611" cy="211709"/>
          </a:xfrm>
          <a:custGeom>
            <a:avLst/>
            <a:gdLst>
              <a:gd name="connsiteX0" fmla="*/ 3047 w 70611"/>
              <a:gd name="connsiteY0" fmla="*/ 0 h 211709"/>
              <a:gd name="connsiteX1" fmla="*/ 53085 w 70611"/>
              <a:gd name="connsiteY1" fmla="*/ 37084 h 211709"/>
              <a:gd name="connsiteX2" fmla="*/ 70611 w 70611"/>
              <a:gd name="connsiteY2" fmla="*/ 105918 h 211709"/>
              <a:gd name="connsiteX3" fmla="*/ 53213 w 70611"/>
              <a:gd name="connsiteY3" fmla="*/ 174752 h 211709"/>
              <a:gd name="connsiteX4" fmla="*/ 3047 w 70611"/>
              <a:gd name="connsiteY4" fmla="*/ 211709 h 211709"/>
              <a:gd name="connsiteX5" fmla="*/ 380 w 70611"/>
              <a:gd name="connsiteY5" fmla="*/ 203073 h 211709"/>
              <a:gd name="connsiteX6" fmla="*/ 38734 w 70611"/>
              <a:gd name="connsiteY6" fmla="*/ 169164 h 211709"/>
              <a:gd name="connsiteX7" fmla="*/ 51307 w 70611"/>
              <a:gd name="connsiteY7" fmla="*/ 104775 h 211709"/>
              <a:gd name="connsiteX8" fmla="*/ 38734 w 70611"/>
              <a:gd name="connsiteY8" fmla="*/ 42037 h 211709"/>
              <a:gd name="connsiteX9" fmla="*/ 0 w 70611"/>
              <a:gd name="connsiteY9" fmla="*/ 8509 h 211709"/>
              <a:gd name="connsiteX10" fmla="*/ 3047 w 70611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09">
                <a:moveTo>
                  <a:pt x="3047" y="0"/>
                </a:moveTo>
                <a:cubicBezTo>
                  <a:pt x="24765" y="5715"/>
                  <a:pt x="41528" y="18034"/>
                  <a:pt x="53085" y="37084"/>
                </a:cubicBezTo>
                <a:cubicBezTo>
                  <a:pt x="64769" y="56134"/>
                  <a:pt x="70611" y="78994"/>
                  <a:pt x="70611" y="105918"/>
                </a:cubicBezTo>
                <a:cubicBezTo>
                  <a:pt x="70611" y="132842"/>
                  <a:pt x="64769" y="155702"/>
                  <a:pt x="53213" y="174752"/>
                </a:cubicBezTo>
                <a:cubicBezTo>
                  <a:pt x="41528" y="193675"/>
                  <a:pt x="24892" y="205994"/>
                  <a:pt x="3047" y="211709"/>
                </a:cubicBezTo>
                <a:lnTo>
                  <a:pt x="380" y="203073"/>
                </a:lnTo>
                <a:cubicBezTo>
                  <a:pt x="17526" y="197358"/>
                  <a:pt x="30353" y="186055"/>
                  <a:pt x="38734" y="169164"/>
                </a:cubicBezTo>
                <a:cubicBezTo>
                  <a:pt x="47116" y="152273"/>
                  <a:pt x="51307" y="130810"/>
                  <a:pt x="51307" y="104775"/>
                </a:cubicBezTo>
                <a:cubicBezTo>
                  <a:pt x="51307" y="79629"/>
                  <a:pt x="47116" y="58674"/>
                  <a:pt x="38734" y="42037"/>
                </a:cubicBezTo>
                <a:cubicBezTo>
                  <a:pt x="30479" y="25527"/>
                  <a:pt x="17526" y="14224"/>
                  <a:pt x="0" y="8509"/>
                </a:cubicBezTo>
                <a:lnTo>
                  <a:pt x="304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115" y="4381246"/>
            <a:ext cx="70612" cy="211709"/>
          </a:xfrm>
          <a:custGeom>
            <a:avLst/>
            <a:gdLst>
              <a:gd name="connsiteX0" fmla="*/ 67564 w 70612"/>
              <a:gd name="connsiteY0" fmla="*/ 0 h 211709"/>
              <a:gd name="connsiteX1" fmla="*/ 70612 w 70612"/>
              <a:gd name="connsiteY1" fmla="*/ 8509 h 211709"/>
              <a:gd name="connsiteX2" fmla="*/ 31876 w 70612"/>
              <a:gd name="connsiteY2" fmla="*/ 42037 h 211709"/>
              <a:gd name="connsiteX3" fmla="*/ 19304 w 70612"/>
              <a:gd name="connsiteY3" fmla="*/ 104775 h 211709"/>
              <a:gd name="connsiteX4" fmla="*/ 31876 w 70612"/>
              <a:gd name="connsiteY4" fmla="*/ 169164 h 211709"/>
              <a:gd name="connsiteX5" fmla="*/ 70230 w 70612"/>
              <a:gd name="connsiteY5" fmla="*/ 203073 h 211709"/>
              <a:gd name="connsiteX6" fmla="*/ 67564 w 70612"/>
              <a:gd name="connsiteY6" fmla="*/ 211709 h 211709"/>
              <a:gd name="connsiteX7" fmla="*/ 17399 w 70612"/>
              <a:gd name="connsiteY7" fmla="*/ 174752 h 211709"/>
              <a:gd name="connsiteX8" fmla="*/ 0 w 70612"/>
              <a:gd name="connsiteY8" fmla="*/ 105918 h 211709"/>
              <a:gd name="connsiteX9" fmla="*/ 17526 w 70612"/>
              <a:gd name="connsiteY9" fmla="*/ 37084 h 211709"/>
              <a:gd name="connsiteX10" fmla="*/ 67564 w 70612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2" h="211709">
                <a:moveTo>
                  <a:pt x="67564" y="0"/>
                </a:moveTo>
                <a:lnTo>
                  <a:pt x="70612" y="8509"/>
                </a:lnTo>
                <a:cubicBezTo>
                  <a:pt x="53213" y="14224"/>
                  <a:pt x="40259" y="25527"/>
                  <a:pt x="31876" y="42037"/>
                </a:cubicBezTo>
                <a:cubicBezTo>
                  <a:pt x="23495" y="58674"/>
                  <a:pt x="19304" y="79629"/>
                  <a:pt x="19304" y="104775"/>
                </a:cubicBezTo>
                <a:cubicBezTo>
                  <a:pt x="19304" y="130810"/>
                  <a:pt x="23495" y="152273"/>
                  <a:pt x="31876" y="169164"/>
                </a:cubicBezTo>
                <a:cubicBezTo>
                  <a:pt x="40259" y="186055"/>
                  <a:pt x="53086" y="197358"/>
                  <a:pt x="70230" y="203073"/>
                </a:cubicBezTo>
                <a:lnTo>
                  <a:pt x="67564" y="211709"/>
                </a:lnTo>
                <a:cubicBezTo>
                  <a:pt x="45719" y="205994"/>
                  <a:pt x="29082" y="193675"/>
                  <a:pt x="17399" y="174752"/>
                </a:cubicBezTo>
                <a:cubicBezTo>
                  <a:pt x="5841" y="155702"/>
                  <a:pt x="0" y="132842"/>
                  <a:pt x="0" y="105918"/>
                </a:cubicBezTo>
                <a:cubicBezTo>
                  <a:pt x="0" y="78994"/>
                  <a:pt x="5841" y="56134"/>
                  <a:pt x="17526" y="37084"/>
                </a:cubicBezTo>
                <a:cubicBezTo>
                  <a:pt x="29082" y="18034"/>
                  <a:pt x="45847" y="5715"/>
                  <a:pt x="675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11300" y="4925314"/>
            <a:ext cx="17145" cy="207771"/>
          </a:xfrm>
          <a:custGeom>
            <a:avLst/>
            <a:gdLst>
              <a:gd name="connsiteX0" fmla="*/ 8572 w 17145"/>
              <a:gd name="connsiteY0" fmla="*/ 0 h 207771"/>
              <a:gd name="connsiteX1" fmla="*/ 8572 w 17145"/>
              <a:gd name="connsiteY1" fmla="*/ 207771 h 2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71">
                <a:moveTo>
                  <a:pt x="8572" y="0"/>
                </a:moveTo>
                <a:lnTo>
                  <a:pt x="8572" y="2077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07387" y="4923790"/>
            <a:ext cx="70612" cy="211708"/>
          </a:xfrm>
          <a:custGeom>
            <a:avLst/>
            <a:gdLst>
              <a:gd name="connsiteX0" fmla="*/ 3048 w 70612"/>
              <a:gd name="connsiteY0" fmla="*/ 0 h 211708"/>
              <a:gd name="connsiteX1" fmla="*/ 53086 w 70612"/>
              <a:gd name="connsiteY1" fmla="*/ 37083 h 211708"/>
              <a:gd name="connsiteX2" fmla="*/ 70612 w 70612"/>
              <a:gd name="connsiteY2" fmla="*/ 105917 h 211708"/>
              <a:gd name="connsiteX3" fmla="*/ 53213 w 70612"/>
              <a:gd name="connsiteY3" fmla="*/ 174752 h 211708"/>
              <a:gd name="connsiteX4" fmla="*/ 3048 w 70612"/>
              <a:gd name="connsiteY4" fmla="*/ 211708 h 211708"/>
              <a:gd name="connsiteX5" fmla="*/ 381 w 70612"/>
              <a:gd name="connsiteY5" fmla="*/ 203072 h 211708"/>
              <a:gd name="connsiteX6" fmla="*/ 38735 w 70612"/>
              <a:gd name="connsiteY6" fmla="*/ 169164 h 211708"/>
              <a:gd name="connsiteX7" fmla="*/ 51308 w 70612"/>
              <a:gd name="connsiteY7" fmla="*/ 104775 h 211708"/>
              <a:gd name="connsiteX8" fmla="*/ 38735 w 70612"/>
              <a:gd name="connsiteY8" fmla="*/ 42036 h 211708"/>
              <a:gd name="connsiteX9" fmla="*/ 0 w 70612"/>
              <a:gd name="connsiteY9" fmla="*/ 8508 h 211708"/>
              <a:gd name="connsiteX10" fmla="*/ 3048 w 70612"/>
              <a:gd name="connsiteY10" fmla="*/ 0 h 211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2" h="211708">
                <a:moveTo>
                  <a:pt x="3048" y="0"/>
                </a:moveTo>
                <a:cubicBezTo>
                  <a:pt x="24765" y="5714"/>
                  <a:pt x="41529" y="18033"/>
                  <a:pt x="53086" y="37083"/>
                </a:cubicBezTo>
                <a:cubicBezTo>
                  <a:pt x="64770" y="56133"/>
                  <a:pt x="70612" y="78993"/>
                  <a:pt x="70612" y="105917"/>
                </a:cubicBezTo>
                <a:cubicBezTo>
                  <a:pt x="70612" y="132841"/>
                  <a:pt x="64770" y="155702"/>
                  <a:pt x="53213" y="174752"/>
                </a:cubicBezTo>
                <a:cubicBezTo>
                  <a:pt x="41529" y="193675"/>
                  <a:pt x="24892" y="205993"/>
                  <a:pt x="3048" y="211708"/>
                </a:cubicBezTo>
                <a:lnTo>
                  <a:pt x="381" y="203072"/>
                </a:lnTo>
                <a:cubicBezTo>
                  <a:pt x="17526" y="197357"/>
                  <a:pt x="30353" y="186054"/>
                  <a:pt x="38735" y="169164"/>
                </a:cubicBezTo>
                <a:cubicBezTo>
                  <a:pt x="47117" y="152272"/>
                  <a:pt x="51308" y="130809"/>
                  <a:pt x="51308" y="104775"/>
                </a:cubicBezTo>
                <a:cubicBezTo>
                  <a:pt x="51308" y="79628"/>
                  <a:pt x="47117" y="58673"/>
                  <a:pt x="38735" y="42036"/>
                </a:cubicBezTo>
                <a:cubicBezTo>
                  <a:pt x="30480" y="25527"/>
                  <a:pt x="17526" y="14223"/>
                  <a:pt x="0" y="8508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2372" y="4923790"/>
            <a:ext cx="70586" cy="211708"/>
          </a:xfrm>
          <a:custGeom>
            <a:avLst/>
            <a:gdLst>
              <a:gd name="connsiteX0" fmla="*/ 67538 w 70586"/>
              <a:gd name="connsiteY0" fmla="*/ 0 h 211708"/>
              <a:gd name="connsiteX1" fmla="*/ 70586 w 70586"/>
              <a:gd name="connsiteY1" fmla="*/ 8508 h 211708"/>
              <a:gd name="connsiteX2" fmla="*/ 31851 w 70586"/>
              <a:gd name="connsiteY2" fmla="*/ 42036 h 211708"/>
              <a:gd name="connsiteX3" fmla="*/ 19278 w 70586"/>
              <a:gd name="connsiteY3" fmla="*/ 104775 h 211708"/>
              <a:gd name="connsiteX4" fmla="*/ 31851 w 70586"/>
              <a:gd name="connsiteY4" fmla="*/ 169164 h 211708"/>
              <a:gd name="connsiteX5" fmla="*/ 70205 w 70586"/>
              <a:gd name="connsiteY5" fmla="*/ 203072 h 211708"/>
              <a:gd name="connsiteX6" fmla="*/ 67538 w 70586"/>
              <a:gd name="connsiteY6" fmla="*/ 211708 h 211708"/>
              <a:gd name="connsiteX7" fmla="*/ 17411 w 70586"/>
              <a:gd name="connsiteY7" fmla="*/ 174752 h 211708"/>
              <a:gd name="connsiteX8" fmla="*/ 0 w 70586"/>
              <a:gd name="connsiteY8" fmla="*/ 105917 h 211708"/>
              <a:gd name="connsiteX9" fmla="*/ 17475 w 70586"/>
              <a:gd name="connsiteY9" fmla="*/ 37083 h 211708"/>
              <a:gd name="connsiteX10" fmla="*/ 67538 w 70586"/>
              <a:gd name="connsiteY10" fmla="*/ 0 h 211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586" h="211708">
                <a:moveTo>
                  <a:pt x="67538" y="0"/>
                </a:moveTo>
                <a:lnTo>
                  <a:pt x="70586" y="8508"/>
                </a:lnTo>
                <a:cubicBezTo>
                  <a:pt x="53187" y="14223"/>
                  <a:pt x="40233" y="25527"/>
                  <a:pt x="31851" y="42036"/>
                </a:cubicBezTo>
                <a:cubicBezTo>
                  <a:pt x="23469" y="58673"/>
                  <a:pt x="19278" y="79628"/>
                  <a:pt x="19278" y="104775"/>
                </a:cubicBezTo>
                <a:cubicBezTo>
                  <a:pt x="19278" y="130809"/>
                  <a:pt x="23469" y="152272"/>
                  <a:pt x="31851" y="169164"/>
                </a:cubicBezTo>
                <a:cubicBezTo>
                  <a:pt x="40233" y="186054"/>
                  <a:pt x="53060" y="197357"/>
                  <a:pt x="70205" y="203072"/>
                </a:cubicBezTo>
                <a:lnTo>
                  <a:pt x="67538" y="211708"/>
                </a:lnTo>
                <a:cubicBezTo>
                  <a:pt x="45694" y="205993"/>
                  <a:pt x="29057" y="193675"/>
                  <a:pt x="17411" y="174752"/>
                </a:cubicBezTo>
                <a:cubicBezTo>
                  <a:pt x="5803" y="155702"/>
                  <a:pt x="0" y="132841"/>
                  <a:pt x="0" y="105917"/>
                </a:cubicBezTo>
                <a:cubicBezTo>
                  <a:pt x="0" y="78993"/>
                  <a:pt x="5829" y="56133"/>
                  <a:pt x="17475" y="37083"/>
                </a:cubicBezTo>
                <a:cubicBezTo>
                  <a:pt x="29057" y="18033"/>
                  <a:pt x="45821" y="5714"/>
                  <a:pt x="6753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91791" y="5377942"/>
            <a:ext cx="70612" cy="211709"/>
          </a:xfrm>
          <a:custGeom>
            <a:avLst/>
            <a:gdLst>
              <a:gd name="connsiteX0" fmla="*/ 3048 w 70612"/>
              <a:gd name="connsiteY0" fmla="*/ 0 h 211709"/>
              <a:gd name="connsiteX1" fmla="*/ 53086 w 70612"/>
              <a:gd name="connsiteY1" fmla="*/ 37084 h 211709"/>
              <a:gd name="connsiteX2" fmla="*/ 70612 w 70612"/>
              <a:gd name="connsiteY2" fmla="*/ 105917 h 211709"/>
              <a:gd name="connsiteX3" fmla="*/ 53213 w 70612"/>
              <a:gd name="connsiteY3" fmla="*/ 174752 h 211709"/>
              <a:gd name="connsiteX4" fmla="*/ 3048 w 70612"/>
              <a:gd name="connsiteY4" fmla="*/ 211709 h 211709"/>
              <a:gd name="connsiteX5" fmla="*/ 380 w 70612"/>
              <a:gd name="connsiteY5" fmla="*/ 203073 h 211709"/>
              <a:gd name="connsiteX6" fmla="*/ 38735 w 70612"/>
              <a:gd name="connsiteY6" fmla="*/ 169164 h 211709"/>
              <a:gd name="connsiteX7" fmla="*/ 51308 w 70612"/>
              <a:gd name="connsiteY7" fmla="*/ 104775 h 211709"/>
              <a:gd name="connsiteX8" fmla="*/ 38735 w 70612"/>
              <a:gd name="connsiteY8" fmla="*/ 42037 h 211709"/>
              <a:gd name="connsiteX9" fmla="*/ 0 w 70612"/>
              <a:gd name="connsiteY9" fmla="*/ 8509 h 211709"/>
              <a:gd name="connsiteX10" fmla="*/ 3048 w 70612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2" h="211709">
                <a:moveTo>
                  <a:pt x="3048" y="0"/>
                </a:moveTo>
                <a:cubicBezTo>
                  <a:pt x="24764" y="5715"/>
                  <a:pt x="41529" y="18034"/>
                  <a:pt x="53086" y="37084"/>
                </a:cubicBezTo>
                <a:cubicBezTo>
                  <a:pt x="64770" y="56134"/>
                  <a:pt x="70612" y="78994"/>
                  <a:pt x="70612" y="105917"/>
                </a:cubicBezTo>
                <a:cubicBezTo>
                  <a:pt x="70612" y="132841"/>
                  <a:pt x="64770" y="155702"/>
                  <a:pt x="53213" y="174752"/>
                </a:cubicBezTo>
                <a:cubicBezTo>
                  <a:pt x="41529" y="193675"/>
                  <a:pt x="24892" y="205994"/>
                  <a:pt x="3048" y="211709"/>
                </a:cubicBezTo>
                <a:lnTo>
                  <a:pt x="380" y="203073"/>
                </a:lnTo>
                <a:cubicBezTo>
                  <a:pt x="17526" y="197358"/>
                  <a:pt x="30353" y="186054"/>
                  <a:pt x="38735" y="169164"/>
                </a:cubicBezTo>
                <a:cubicBezTo>
                  <a:pt x="47117" y="152273"/>
                  <a:pt x="51308" y="130810"/>
                  <a:pt x="51308" y="104775"/>
                </a:cubicBezTo>
                <a:cubicBezTo>
                  <a:pt x="51308" y="79629"/>
                  <a:pt x="47117" y="58674"/>
                  <a:pt x="38735" y="42037"/>
                </a:cubicBezTo>
                <a:cubicBezTo>
                  <a:pt x="30480" y="25527"/>
                  <a:pt x="17526" y="14224"/>
                  <a:pt x="0" y="8509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2372" y="5377942"/>
            <a:ext cx="70586" cy="211709"/>
          </a:xfrm>
          <a:custGeom>
            <a:avLst/>
            <a:gdLst>
              <a:gd name="connsiteX0" fmla="*/ 67538 w 70586"/>
              <a:gd name="connsiteY0" fmla="*/ 0 h 211709"/>
              <a:gd name="connsiteX1" fmla="*/ 70586 w 70586"/>
              <a:gd name="connsiteY1" fmla="*/ 8509 h 211709"/>
              <a:gd name="connsiteX2" fmla="*/ 31851 w 70586"/>
              <a:gd name="connsiteY2" fmla="*/ 42037 h 211709"/>
              <a:gd name="connsiteX3" fmla="*/ 19278 w 70586"/>
              <a:gd name="connsiteY3" fmla="*/ 104775 h 211709"/>
              <a:gd name="connsiteX4" fmla="*/ 31851 w 70586"/>
              <a:gd name="connsiteY4" fmla="*/ 169164 h 211709"/>
              <a:gd name="connsiteX5" fmla="*/ 70205 w 70586"/>
              <a:gd name="connsiteY5" fmla="*/ 203073 h 211709"/>
              <a:gd name="connsiteX6" fmla="*/ 67538 w 70586"/>
              <a:gd name="connsiteY6" fmla="*/ 211709 h 211709"/>
              <a:gd name="connsiteX7" fmla="*/ 17411 w 70586"/>
              <a:gd name="connsiteY7" fmla="*/ 174752 h 211709"/>
              <a:gd name="connsiteX8" fmla="*/ 0 w 70586"/>
              <a:gd name="connsiteY8" fmla="*/ 105917 h 211709"/>
              <a:gd name="connsiteX9" fmla="*/ 17475 w 70586"/>
              <a:gd name="connsiteY9" fmla="*/ 37084 h 211709"/>
              <a:gd name="connsiteX10" fmla="*/ 67538 w 70586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586" h="211709">
                <a:moveTo>
                  <a:pt x="67538" y="0"/>
                </a:moveTo>
                <a:lnTo>
                  <a:pt x="70586" y="8509"/>
                </a:lnTo>
                <a:cubicBezTo>
                  <a:pt x="53187" y="14224"/>
                  <a:pt x="40233" y="25527"/>
                  <a:pt x="31851" y="42037"/>
                </a:cubicBezTo>
                <a:cubicBezTo>
                  <a:pt x="23469" y="58674"/>
                  <a:pt x="19278" y="79629"/>
                  <a:pt x="19278" y="104775"/>
                </a:cubicBezTo>
                <a:cubicBezTo>
                  <a:pt x="19278" y="130810"/>
                  <a:pt x="23469" y="152273"/>
                  <a:pt x="31851" y="169164"/>
                </a:cubicBezTo>
                <a:cubicBezTo>
                  <a:pt x="40233" y="186054"/>
                  <a:pt x="53060" y="197358"/>
                  <a:pt x="70205" y="203073"/>
                </a:cubicBezTo>
                <a:lnTo>
                  <a:pt x="67538" y="211709"/>
                </a:lnTo>
                <a:cubicBezTo>
                  <a:pt x="45694" y="205994"/>
                  <a:pt x="29057" y="193675"/>
                  <a:pt x="17411" y="174752"/>
                </a:cubicBezTo>
                <a:cubicBezTo>
                  <a:pt x="5803" y="155702"/>
                  <a:pt x="0" y="132841"/>
                  <a:pt x="0" y="105917"/>
                </a:cubicBezTo>
                <a:cubicBezTo>
                  <a:pt x="0" y="78994"/>
                  <a:pt x="5829" y="56134"/>
                  <a:pt x="17475" y="37084"/>
                </a:cubicBezTo>
                <a:cubicBezTo>
                  <a:pt x="29057" y="18034"/>
                  <a:pt x="45821" y="5715"/>
                  <a:pt x="6753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55924" y="5379466"/>
            <a:ext cx="17145" cy="207771"/>
          </a:xfrm>
          <a:custGeom>
            <a:avLst/>
            <a:gdLst>
              <a:gd name="connsiteX0" fmla="*/ 8572 w 17145"/>
              <a:gd name="connsiteY0" fmla="*/ 0 h 207771"/>
              <a:gd name="connsiteX1" fmla="*/ 8572 w 17145"/>
              <a:gd name="connsiteY1" fmla="*/ 207771 h 2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71">
                <a:moveTo>
                  <a:pt x="8572" y="0"/>
                </a:moveTo>
                <a:lnTo>
                  <a:pt x="8572" y="2077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52012" y="5377942"/>
            <a:ext cx="70611" cy="211709"/>
          </a:xfrm>
          <a:custGeom>
            <a:avLst/>
            <a:gdLst>
              <a:gd name="connsiteX0" fmla="*/ 3047 w 70611"/>
              <a:gd name="connsiteY0" fmla="*/ 0 h 211709"/>
              <a:gd name="connsiteX1" fmla="*/ 53086 w 70611"/>
              <a:gd name="connsiteY1" fmla="*/ 37084 h 211709"/>
              <a:gd name="connsiteX2" fmla="*/ 70611 w 70611"/>
              <a:gd name="connsiteY2" fmla="*/ 105917 h 211709"/>
              <a:gd name="connsiteX3" fmla="*/ 53213 w 70611"/>
              <a:gd name="connsiteY3" fmla="*/ 174752 h 211709"/>
              <a:gd name="connsiteX4" fmla="*/ 3047 w 70611"/>
              <a:gd name="connsiteY4" fmla="*/ 211709 h 211709"/>
              <a:gd name="connsiteX5" fmla="*/ 380 w 70611"/>
              <a:gd name="connsiteY5" fmla="*/ 203073 h 211709"/>
              <a:gd name="connsiteX6" fmla="*/ 38735 w 70611"/>
              <a:gd name="connsiteY6" fmla="*/ 169164 h 211709"/>
              <a:gd name="connsiteX7" fmla="*/ 51308 w 70611"/>
              <a:gd name="connsiteY7" fmla="*/ 104775 h 211709"/>
              <a:gd name="connsiteX8" fmla="*/ 38735 w 70611"/>
              <a:gd name="connsiteY8" fmla="*/ 42037 h 211709"/>
              <a:gd name="connsiteX9" fmla="*/ 0 w 70611"/>
              <a:gd name="connsiteY9" fmla="*/ 8509 h 211709"/>
              <a:gd name="connsiteX10" fmla="*/ 3047 w 70611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09">
                <a:moveTo>
                  <a:pt x="3047" y="0"/>
                </a:moveTo>
                <a:cubicBezTo>
                  <a:pt x="24765" y="5715"/>
                  <a:pt x="41528" y="18034"/>
                  <a:pt x="53086" y="37084"/>
                </a:cubicBezTo>
                <a:cubicBezTo>
                  <a:pt x="64770" y="56134"/>
                  <a:pt x="70611" y="78994"/>
                  <a:pt x="70611" y="105917"/>
                </a:cubicBezTo>
                <a:cubicBezTo>
                  <a:pt x="70611" y="132841"/>
                  <a:pt x="64770" y="155702"/>
                  <a:pt x="53213" y="174752"/>
                </a:cubicBezTo>
                <a:cubicBezTo>
                  <a:pt x="41528" y="193675"/>
                  <a:pt x="24891" y="205994"/>
                  <a:pt x="3047" y="211709"/>
                </a:cubicBezTo>
                <a:lnTo>
                  <a:pt x="380" y="203073"/>
                </a:lnTo>
                <a:cubicBezTo>
                  <a:pt x="17526" y="197358"/>
                  <a:pt x="30352" y="186054"/>
                  <a:pt x="38735" y="169164"/>
                </a:cubicBezTo>
                <a:cubicBezTo>
                  <a:pt x="47117" y="152273"/>
                  <a:pt x="51308" y="130810"/>
                  <a:pt x="51308" y="104775"/>
                </a:cubicBezTo>
                <a:cubicBezTo>
                  <a:pt x="51308" y="79629"/>
                  <a:pt x="47117" y="58674"/>
                  <a:pt x="38735" y="42037"/>
                </a:cubicBezTo>
                <a:cubicBezTo>
                  <a:pt x="30479" y="25527"/>
                  <a:pt x="17526" y="14224"/>
                  <a:pt x="0" y="8509"/>
                </a:cubicBezTo>
                <a:lnTo>
                  <a:pt x="304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96971" y="5377942"/>
            <a:ext cx="70612" cy="211709"/>
          </a:xfrm>
          <a:custGeom>
            <a:avLst/>
            <a:gdLst>
              <a:gd name="connsiteX0" fmla="*/ 67563 w 70612"/>
              <a:gd name="connsiteY0" fmla="*/ 0 h 211709"/>
              <a:gd name="connsiteX1" fmla="*/ 70612 w 70612"/>
              <a:gd name="connsiteY1" fmla="*/ 8509 h 211709"/>
              <a:gd name="connsiteX2" fmla="*/ 31876 w 70612"/>
              <a:gd name="connsiteY2" fmla="*/ 42037 h 211709"/>
              <a:gd name="connsiteX3" fmla="*/ 19304 w 70612"/>
              <a:gd name="connsiteY3" fmla="*/ 104775 h 211709"/>
              <a:gd name="connsiteX4" fmla="*/ 31876 w 70612"/>
              <a:gd name="connsiteY4" fmla="*/ 169164 h 211709"/>
              <a:gd name="connsiteX5" fmla="*/ 70231 w 70612"/>
              <a:gd name="connsiteY5" fmla="*/ 203073 h 211709"/>
              <a:gd name="connsiteX6" fmla="*/ 67563 w 70612"/>
              <a:gd name="connsiteY6" fmla="*/ 211709 h 211709"/>
              <a:gd name="connsiteX7" fmla="*/ 17399 w 70612"/>
              <a:gd name="connsiteY7" fmla="*/ 174752 h 211709"/>
              <a:gd name="connsiteX8" fmla="*/ 0 w 70612"/>
              <a:gd name="connsiteY8" fmla="*/ 105917 h 211709"/>
              <a:gd name="connsiteX9" fmla="*/ 17526 w 70612"/>
              <a:gd name="connsiteY9" fmla="*/ 37084 h 211709"/>
              <a:gd name="connsiteX10" fmla="*/ 67563 w 70612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2" h="211709">
                <a:moveTo>
                  <a:pt x="67563" y="0"/>
                </a:moveTo>
                <a:lnTo>
                  <a:pt x="70612" y="8509"/>
                </a:lnTo>
                <a:cubicBezTo>
                  <a:pt x="53213" y="14224"/>
                  <a:pt x="40258" y="25527"/>
                  <a:pt x="31876" y="42037"/>
                </a:cubicBezTo>
                <a:cubicBezTo>
                  <a:pt x="23495" y="58674"/>
                  <a:pt x="19304" y="79629"/>
                  <a:pt x="19304" y="104775"/>
                </a:cubicBezTo>
                <a:cubicBezTo>
                  <a:pt x="19304" y="130810"/>
                  <a:pt x="23495" y="152273"/>
                  <a:pt x="31876" y="169164"/>
                </a:cubicBezTo>
                <a:cubicBezTo>
                  <a:pt x="40258" y="186054"/>
                  <a:pt x="53085" y="197358"/>
                  <a:pt x="70231" y="203073"/>
                </a:cubicBezTo>
                <a:lnTo>
                  <a:pt x="67563" y="211709"/>
                </a:lnTo>
                <a:cubicBezTo>
                  <a:pt x="45720" y="205994"/>
                  <a:pt x="29083" y="193675"/>
                  <a:pt x="17399" y="174752"/>
                </a:cubicBezTo>
                <a:cubicBezTo>
                  <a:pt x="5842" y="155702"/>
                  <a:pt x="0" y="132841"/>
                  <a:pt x="0" y="105917"/>
                </a:cubicBezTo>
                <a:cubicBezTo>
                  <a:pt x="0" y="78994"/>
                  <a:pt x="5842" y="56134"/>
                  <a:pt x="17526" y="37084"/>
                </a:cubicBezTo>
                <a:cubicBezTo>
                  <a:pt x="29083" y="18034"/>
                  <a:pt x="45847" y="5715"/>
                  <a:pt x="6756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86408" y="5761952"/>
            <a:ext cx="70611" cy="211747"/>
          </a:xfrm>
          <a:custGeom>
            <a:avLst/>
            <a:gdLst>
              <a:gd name="connsiteX0" fmla="*/ 3047 w 70611"/>
              <a:gd name="connsiteY0" fmla="*/ 0 h 211747"/>
              <a:gd name="connsiteX1" fmla="*/ 53085 w 70611"/>
              <a:gd name="connsiteY1" fmla="*/ 37109 h 211747"/>
              <a:gd name="connsiteX2" fmla="*/ 70611 w 70611"/>
              <a:gd name="connsiteY2" fmla="*/ 105930 h 211747"/>
              <a:gd name="connsiteX3" fmla="*/ 53212 w 70611"/>
              <a:gd name="connsiteY3" fmla="*/ 174739 h 211747"/>
              <a:gd name="connsiteX4" fmla="*/ 3047 w 70611"/>
              <a:gd name="connsiteY4" fmla="*/ 211747 h 211747"/>
              <a:gd name="connsiteX5" fmla="*/ 380 w 70611"/>
              <a:gd name="connsiteY5" fmla="*/ 203149 h 211747"/>
              <a:gd name="connsiteX6" fmla="*/ 38734 w 70611"/>
              <a:gd name="connsiteY6" fmla="*/ 169214 h 211747"/>
              <a:gd name="connsiteX7" fmla="*/ 51308 w 70611"/>
              <a:gd name="connsiteY7" fmla="*/ 104813 h 211747"/>
              <a:gd name="connsiteX8" fmla="*/ 38734 w 70611"/>
              <a:gd name="connsiteY8" fmla="*/ 42138 h 211747"/>
              <a:gd name="connsiteX9" fmla="*/ 0 w 70611"/>
              <a:gd name="connsiteY9" fmla="*/ 8598 h 211747"/>
              <a:gd name="connsiteX10" fmla="*/ 3047 w 70611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47">
                <a:moveTo>
                  <a:pt x="3047" y="0"/>
                </a:moveTo>
                <a:cubicBezTo>
                  <a:pt x="24764" y="5727"/>
                  <a:pt x="41529" y="18097"/>
                  <a:pt x="53085" y="37109"/>
                </a:cubicBezTo>
                <a:cubicBezTo>
                  <a:pt x="64769" y="56121"/>
                  <a:pt x="70611" y="79057"/>
                  <a:pt x="70611" y="105930"/>
                </a:cubicBezTo>
                <a:cubicBezTo>
                  <a:pt x="70611" y="132867"/>
                  <a:pt x="64769" y="155803"/>
                  <a:pt x="53212" y="174739"/>
                </a:cubicBezTo>
                <a:cubicBezTo>
                  <a:pt x="41529" y="193675"/>
                  <a:pt x="24891" y="206006"/>
                  <a:pt x="3047" y="211747"/>
                </a:cubicBezTo>
                <a:lnTo>
                  <a:pt x="380" y="203149"/>
                </a:lnTo>
                <a:cubicBezTo>
                  <a:pt x="17525" y="197421"/>
                  <a:pt x="30352" y="186106"/>
                  <a:pt x="38734" y="169214"/>
                </a:cubicBezTo>
                <a:cubicBezTo>
                  <a:pt x="47116" y="152323"/>
                  <a:pt x="51308" y="130861"/>
                  <a:pt x="51308" y="104813"/>
                </a:cubicBezTo>
                <a:cubicBezTo>
                  <a:pt x="51308" y="79654"/>
                  <a:pt x="47116" y="58763"/>
                  <a:pt x="38734" y="42138"/>
                </a:cubicBezTo>
                <a:cubicBezTo>
                  <a:pt x="30480" y="25501"/>
                  <a:pt x="17525" y="14325"/>
                  <a:pt x="0" y="8598"/>
                </a:cubicBezTo>
                <a:lnTo>
                  <a:pt x="304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2372" y="5761952"/>
            <a:ext cx="70586" cy="211747"/>
          </a:xfrm>
          <a:custGeom>
            <a:avLst/>
            <a:gdLst>
              <a:gd name="connsiteX0" fmla="*/ 67538 w 70586"/>
              <a:gd name="connsiteY0" fmla="*/ 0 h 211747"/>
              <a:gd name="connsiteX1" fmla="*/ 70586 w 70586"/>
              <a:gd name="connsiteY1" fmla="*/ 8598 h 211747"/>
              <a:gd name="connsiteX2" fmla="*/ 31851 w 70586"/>
              <a:gd name="connsiteY2" fmla="*/ 42138 h 211747"/>
              <a:gd name="connsiteX3" fmla="*/ 19278 w 70586"/>
              <a:gd name="connsiteY3" fmla="*/ 104813 h 211747"/>
              <a:gd name="connsiteX4" fmla="*/ 31851 w 70586"/>
              <a:gd name="connsiteY4" fmla="*/ 169214 h 211747"/>
              <a:gd name="connsiteX5" fmla="*/ 70205 w 70586"/>
              <a:gd name="connsiteY5" fmla="*/ 203149 h 211747"/>
              <a:gd name="connsiteX6" fmla="*/ 67538 w 70586"/>
              <a:gd name="connsiteY6" fmla="*/ 211747 h 211747"/>
              <a:gd name="connsiteX7" fmla="*/ 17411 w 70586"/>
              <a:gd name="connsiteY7" fmla="*/ 174739 h 211747"/>
              <a:gd name="connsiteX8" fmla="*/ 0 w 70586"/>
              <a:gd name="connsiteY8" fmla="*/ 105930 h 211747"/>
              <a:gd name="connsiteX9" fmla="*/ 17475 w 70586"/>
              <a:gd name="connsiteY9" fmla="*/ 37109 h 211747"/>
              <a:gd name="connsiteX10" fmla="*/ 67538 w 70586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586" h="211747">
                <a:moveTo>
                  <a:pt x="67538" y="0"/>
                </a:moveTo>
                <a:lnTo>
                  <a:pt x="70586" y="8598"/>
                </a:lnTo>
                <a:cubicBezTo>
                  <a:pt x="53187" y="14325"/>
                  <a:pt x="40233" y="25501"/>
                  <a:pt x="31851" y="42138"/>
                </a:cubicBezTo>
                <a:cubicBezTo>
                  <a:pt x="23469" y="58763"/>
                  <a:pt x="19278" y="79654"/>
                  <a:pt x="19278" y="104813"/>
                </a:cubicBezTo>
                <a:cubicBezTo>
                  <a:pt x="19278" y="130861"/>
                  <a:pt x="23469" y="152323"/>
                  <a:pt x="31851" y="169214"/>
                </a:cubicBezTo>
                <a:cubicBezTo>
                  <a:pt x="40233" y="186106"/>
                  <a:pt x="53060" y="197421"/>
                  <a:pt x="70205" y="203149"/>
                </a:cubicBezTo>
                <a:lnTo>
                  <a:pt x="67538" y="211747"/>
                </a:lnTo>
                <a:cubicBezTo>
                  <a:pt x="45694" y="206006"/>
                  <a:pt x="29057" y="193675"/>
                  <a:pt x="17411" y="174739"/>
                </a:cubicBezTo>
                <a:cubicBezTo>
                  <a:pt x="5803" y="155803"/>
                  <a:pt x="0" y="132867"/>
                  <a:pt x="0" y="105930"/>
                </a:cubicBezTo>
                <a:cubicBezTo>
                  <a:pt x="0" y="79057"/>
                  <a:pt x="5829" y="56121"/>
                  <a:pt x="17475" y="37109"/>
                </a:cubicBezTo>
                <a:cubicBezTo>
                  <a:pt x="29057" y="18097"/>
                  <a:pt x="45821" y="5727"/>
                  <a:pt x="6753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59584" y="5763514"/>
            <a:ext cx="17145" cy="207721"/>
          </a:xfrm>
          <a:custGeom>
            <a:avLst/>
            <a:gdLst>
              <a:gd name="connsiteX0" fmla="*/ 8572 w 17145"/>
              <a:gd name="connsiteY0" fmla="*/ 0 h 207721"/>
              <a:gd name="connsiteX1" fmla="*/ 8572 w 17145"/>
              <a:gd name="connsiteY1" fmla="*/ 207721 h 207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21">
                <a:moveTo>
                  <a:pt x="8572" y="0"/>
                </a:moveTo>
                <a:lnTo>
                  <a:pt x="8572" y="20772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66340" y="5761952"/>
            <a:ext cx="70611" cy="211747"/>
          </a:xfrm>
          <a:custGeom>
            <a:avLst/>
            <a:gdLst>
              <a:gd name="connsiteX0" fmla="*/ 3047 w 70611"/>
              <a:gd name="connsiteY0" fmla="*/ 0 h 211747"/>
              <a:gd name="connsiteX1" fmla="*/ 53086 w 70611"/>
              <a:gd name="connsiteY1" fmla="*/ 37109 h 211747"/>
              <a:gd name="connsiteX2" fmla="*/ 70611 w 70611"/>
              <a:gd name="connsiteY2" fmla="*/ 105930 h 211747"/>
              <a:gd name="connsiteX3" fmla="*/ 53213 w 70611"/>
              <a:gd name="connsiteY3" fmla="*/ 174739 h 211747"/>
              <a:gd name="connsiteX4" fmla="*/ 3047 w 70611"/>
              <a:gd name="connsiteY4" fmla="*/ 211747 h 211747"/>
              <a:gd name="connsiteX5" fmla="*/ 380 w 70611"/>
              <a:gd name="connsiteY5" fmla="*/ 203149 h 211747"/>
              <a:gd name="connsiteX6" fmla="*/ 38735 w 70611"/>
              <a:gd name="connsiteY6" fmla="*/ 169214 h 211747"/>
              <a:gd name="connsiteX7" fmla="*/ 51307 w 70611"/>
              <a:gd name="connsiteY7" fmla="*/ 104813 h 211747"/>
              <a:gd name="connsiteX8" fmla="*/ 38735 w 70611"/>
              <a:gd name="connsiteY8" fmla="*/ 42138 h 211747"/>
              <a:gd name="connsiteX9" fmla="*/ 0 w 70611"/>
              <a:gd name="connsiteY9" fmla="*/ 8598 h 211747"/>
              <a:gd name="connsiteX10" fmla="*/ 3047 w 70611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47">
                <a:moveTo>
                  <a:pt x="3047" y="0"/>
                </a:moveTo>
                <a:cubicBezTo>
                  <a:pt x="24765" y="5727"/>
                  <a:pt x="41529" y="18097"/>
                  <a:pt x="53086" y="37109"/>
                </a:cubicBezTo>
                <a:cubicBezTo>
                  <a:pt x="64770" y="56121"/>
                  <a:pt x="70611" y="79057"/>
                  <a:pt x="70611" y="105930"/>
                </a:cubicBezTo>
                <a:cubicBezTo>
                  <a:pt x="70611" y="132867"/>
                  <a:pt x="64770" y="155803"/>
                  <a:pt x="53213" y="174739"/>
                </a:cubicBezTo>
                <a:cubicBezTo>
                  <a:pt x="41529" y="193675"/>
                  <a:pt x="24892" y="206006"/>
                  <a:pt x="3047" y="211747"/>
                </a:cubicBezTo>
                <a:lnTo>
                  <a:pt x="380" y="203149"/>
                </a:lnTo>
                <a:cubicBezTo>
                  <a:pt x="17526" y="197421"/>
                  <a:pt x="30352" y="186106"/>
                  <a:pt x="38735" y="169214"/>
                </a:cubicBezTo>
                <a:cubicBezTo>
                  <a:pt x="47116" y="152323"/>
                  <a:pt x="51307" y="130861"/>
                  <a:pt x="51307" y="104813"/>
                </a:cubicBezTo>
                <a:cubicBezTo>
                  <a:pt x="51307" y="79654"/>
                  <a:pt x="47116" y="58763"/>
                  <a:pt x="38735" y="42138"/>
                </a:cubicBezTo>
                <a:cubicBezTo>
                  <a:pt x="30480" y="25501"/>
                  <a:pt x="17526" y="14325"/>
                  <a:pt x="0" y="8598"/>
                </a:cubicBezTo>
                <a:lnTo>
                  <a:pt x="304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11299" y="5761952"/>
            <a:ext cx="70611" cy="211747"/>
          </a:xfrm>
          <a:custGeom>
            <a:avLst/>
            <a:gdLst>
              <a:gd name="connsiteX0" fmla="*/ 67563 w 70611"/>
              <a:gd name="connsiteY0" fmla="*/ 0 h 211747"/>
              <a:gd name="connsiteX1" fmla="*/ 70611 w 70611"/>
              <a:gd name="connsiteY1" fmla="*/ 8598 h 211747"/>
              <a:gd name="connsiteX2" fmla="*/ 31876 w 70611"/>
              <a:gd name="connsiteY2" fmla="*/ 42138 h 211747"/>
              <a:gd name="connsiteX3" fmla="*/ 19303 w 70611"/>
              <a:gd name="connsiteY3" fmla="*/ 104813 h 211747"/>
              <a:gd name="connsiteX4" fmla="*/ 31876 w 70611"/>
              <a:gd name="connsiteY4" fmla="*/ 169214 h 211747"/>
              <a:gd name="connsiteX5" fmla="*/ 70230 w 70611"/>
              <a:gd name="connsiteY5" fmla="*/ 203149 h 211747"/>
              <a:gd name="connsiteX6" fmla="*/ 67563 w 70611"/>
              <a:gd name="connsiteY6" fmla="*/ 211747 h 211747"/>
              <a:gd name="connsiteX7" fmla="*/ 17398 w 70611"/>
              <a:gd name="connsiteY7" fmla="*/ 174739 h 211747"/>
              <a:gd name="connsiteX8" fmla="*/ 0 w 70611"/>
              <a:gd name="connsiteY8" fmla="*/ 105930 h 211747"/>
              <a:gd name="connsiteX9" fmla="*/ 17525 w 70611"/>
              <a:gd name="connsiteY9" fmla="*/ 37109 h 211747"/>
              <a:gd name="connsiteX10" fmla="*/ 67563 w 70611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47">
                <a:moveTo>
                  <a:pt x="67563" y="0"/>
                </a:moveTo>
                <a:lnTo>
                  <a:pt x="70611" y="8598"/>
                </a:lnTo>
                <a:cubicBezTo>
                  <a:pt x="53212" y="14325"/>
                  <a:pt x="40258" y="25501"/>
                  <a:pt x="31876" y="42138"/>
                </a:cubicBezTo>
                <a:cubicBezTo>
                  <a:pt x="23494" y="58763"/>
                  <a:pt x="19303" y="79654"/>
                  <a:pt x="19303" y="104813"/>
                </a:cubicBezTo>
                <a:cubicBezTo>
                  <a:pt x="19303" y="130861"/>
                  <a:pt x="23494" y="152323"/>
                  <a:pt x="31876" y="169214"/>
                </a:cubicBezTo>
                <a:cubicBezTo>
                  <a:pt x="40258" y="186106"/>
                  <a:pt x="53085" y="197421"/>
                  <a:pt x="70230" y="203149"/>
                </a:cubicBezTo>
                <a:lnTo>
                  <a:pt x="67563" y="211747"/>
                </a:lnTo>
                <a:cubicBezTo>
                  <a:pt x="45719" y="206006"/>
                  <a:pt x="29082" y="193675"/>
                  <a:pt x="17398" y="174739"/>
                </a:cubicBezTo>
                <a:cubicBezTo>
                  <a:pt x="5841" y="155803"/>
                  <a:pt x="0" y="132867"/>
                  <a:pt x="0" y="105930"/>
                </a:cubicBezTo>
                <a:cubicBezTo>
                  <a:pt x="0" y="79057"/>
                  <a:pt x="5841" y="56121"/>
                  <a:pt x="17525" y="37109"/>
                </a:cubicBezTo>
                <a:cubicBezTo>
                  <a:pt x="29082" y="18097"/>
                  <a:pt x="45846" y="5727"/>
                  <a:pt x="67563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0471" y="5763514"/>
            <a:ext cx="17145" cy="207721"/>
          </a:xfrm>
          <a:custGeom>
            <a:avLst/>
            <a:gdLst>
              <a:gd name="connsiteX0" fmla="*/ 8572 w 17145"/>
              <a:gd name="connsiteY0" fmla="*/ 0 h 207721"/>
              <a:gd name="connsiteX1" fmla="*/ 8572 w 17145"/>
              <a:gd name="connsiteY1" fmla="*/ 207721 h 207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21">
                <a:moveTo>
                  <a:pt x="8572" y="0"/>
                </a:moveTo>
                <a:lnTo>
                  <a:pt x="8572" y="20772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6560" y="5761952"/>
            <a:ext cx="70611" cy="211747"/>
          </a:xfrm>
          <a:custGeom>
            <a:avLst/>
            <a:gdLst>
              <a:gd name="connsiteX0" fmla="*/ 3048 w 70611"/>
              <a:gd name="connsiteY0" fmla="*/ 0 h 211747"/>
              <a:gd name="connsiteX1" fmla="*/ 53085 w 70611"/>
              <a:gd name="connsiteY1" fmla="*/ 37109 h 211747"/>
              <a:gd name="connsiteX2" fmla="*/ 70611 w 70611"/>
              <a:gd name="connsiteY2" fmla="*/ 105930 h 211747"/>
              <a:gd name="connsiteX3" fmla="*/ 53213 w 70611"/>
              <a:gd name="connsiteY3" fmla="*/ 174739 h 211747"/>
              <a:gd name="connsiteX4" fmla="*/ 3048 w 70611"/>
              <a:gd name="connsiteY4" fmla="*/ 211747 h 211747"/>
              <a:gd name="connsiteX5" fmla="*/ 380 w 70611"/>
              <a:gd name="connsiteY5" fmla="*/ 203149 h 211747"/>
              <a:gd name="connsiteX6" fmla="*/ 38734 w 70611"/>
              <a:gd name="connsiteY6" fmla="*/ 169214 h 211747"/>
              <a:gd name="connsiteX7" fmla="*/ 51308 w 70611"/>
              <a:gd name="connsiteY7" fmla="*/ 104813 h 211747"/>
              <a:gd name="connsiteX8" fmla="*/ 38734 w 70611"/>
              <a:gd name="connsiteY8" fmla="*/ 42138 h 211747"/>
              <a:gd name="connsiteX9" fmla="*/ 0 w 70611"/>
              <a:gd name="connsiteY9" fmla="*/ 8598 h 211747"/>
              <a:gd name="connsiteX10" fmla="*/ 3048 w 70611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47">
                <a:moveTo>
                  <a:pt x="3048" y="0"/>
                </a:moveTo>
                <a:cubicBezTo>
                  <a:pt x="24765" y="5727"/>
                  <a:pt x="41529" y="18097"/>
                  <a:pt x="53085" y="37109"/>
                </a:cubicBezTo>
                <a:cubicBezTo>
                  <a:pt x="64770" y="56121"/>
                  <a:pt x="70611" y="79057"/>
                  <a:pt x="70611" y="105930"/>
                </a:cubicBezTo>
                <a:cubicBezTo>
                  <a:pt x="70611" y="132867"/>
                  <a:pt x="64770" y="155803"/>
                  <a:pt x="53213" y="174739"/>
                </a:cubicBezTo>
                <a:cubicBezTo>
                  <a:pt x="41529" y="193675"/>
                  <a:pt x="24892" y="206006"/>
                  <a:pt x="3048" y="211747"/>
                </a:cubicBezTo>
                <a:lnTo>
                  <a:pt x="380" y="203149"/>
                </a:lnTo>
                <a:cubicBezTo>
                  <a:pt x="17526" y="197421"/>
                  <a:pt x="30353" y="186106"/>
                  <a:pt x="38734" y="169214"/>
                </a:cubicBezTo>
                <a:cubicBezTo>
                  <a:pt x="47117" y="152323"/>
                  <a:pt x="51308" y="130861"/>
                  <a:pt x="51308" y="104813"/>
                </a:cubicBezTo>
                <a:cubicBezTo>
                  <a:pt x="51308" y="79654"/>
                  <a:pt x="47117" y="58763"/>
                  <a:pt x="38734" y="42138"/>
                </a:cubicBezTo>
                <a:cubicBezTo>
                  <a:pt x="30480" y="25501"/>
                  <a:pt x="17526" y="14325"/>
                  <a:pt x="0" y="8598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71519" y="5761952"/>
            <a:ext cx="70611" cy="211747"/>
          </a:xfrm>
          <a:custGeom>
            <a:avLst/>
            <a:gdLst>
              <a:gd name="connsiteX0" fmla="*/ 67564 w 70611"/>
              <a:gd name="connsiteY0" fmla="*/ 0 h 211747"/>
              <a:gd name="connsiteX1" fmla="*/ 70611 w 70611"/>
              <a:gd name="connsiteY1" fmla="*/ 8598 h 211747"/>
              <a:gd name="connsiteX2" fmla="*/ 31876 w 70611"/>
              <a:gd name="connsiteY2" fmla="*/ 42138 h 211747"/>
              <a:gd name="connsiteX3" fmla="*/ 19303 w 70611"/>
              <a:gd name="connsiteY3" fmla="*/ 104813 h 211747"/>
              <a:gd name="connsiteX4" fmla="*/ 31876 w 70611"/>
              <a:gd name="connsiteY4" fmla="*/ 169214 h 211747"/>
              <a:gd name="connsiteX5" fmla="*/ 70230 w 70611"/>
              <a:gd name="connsiteY5" fmla="*/ 203149 h 211747"/>
              <a:gd name="connsiteX6" fmla="*/ 67564 w 70611"/>
              <a:gd name="connsiteY6" fmla="*/ 211747 h 211747"/>
              <a:gd name="connsiteX7" fmla="*/ 17398 w 70611"/>
              <a:gd name="connsiteY7" fmla="*/ 174739 h 211747"/>
              <a:gd name="connsiteX8" fmla="*/ 0 w 70611"/>
              <a:gd name="connsiteY8" fmla="*/ 105930 h 211747"/>
              <a:gd name="connsiteX9" fmla="*/ 17525 w 70611"/>
              <a:gd name="connsiteY9" fmla="*/ 37109 h 211747"/>
              <a:gd name="connsiteX10" fmla="*/ 67564 w 70611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47">
                <a:moveTo>
                  <a:pt x="67564" y="0"/>
                </a:moveTo>
                <a:lnTo>
                  <a:pt x="70611" y="8598"/>
                </a:lnTo>
                <a:cubicBezTo>
                  <a:pt x="53213" y="14325"/>
                  <a:pt x="40259" y="25501"/>
                  <a:pt x="31876" y="42138"/>
                </a:cubicBezTo>
                <a:cubicBezTo>
                  <a:pt x="23494" y="58763"/>
                  <a:pt x="19303" y="79654"/>
                  <a:pt x="19303" y="104813"/>
                </a:cubicBezTo>
                <a:cubicBezTo>
                  <a:pt x="19303" y="130861"/>
                  <a:pt x="23494" y="152323"/>
                  <a:pt x="31876" y="169214"/>
                </a:cubicBezTo>
                <a:cubicBezTo>
                  <a:pt x="40259" y="186106"/>
                  <a:pt x="53085" y="197421"/>
                  <a:pt x="70230" y="203149"/>
                </a:cubicBezTo>
                <a:lnTo>
                  <a:pt x="67564" y="211747"/>
                </a:lnTo>
                <a:cubicBezTo>
                  <a:pt x="45720" y="206006"/>
                  <a:pt x="29083" y="193675"/>
                  <a:pt x="17398" y="174739"/>
                </a:cubicBezTo>
                <a:cubicBezTo>
                  <a:pt x="5841" y="155803"/>
                  <a:pt x="0" y="132867"/>
                  <a:pt x="0" y="105930"/>
                </a:cubicBezTo>
                <a:cubicBezTo>
                  <a:pt x="0" y="79057"/>
                  <a:pt x="5841" y="56121"/>
                  <a:pt x="17525" y="37109"/>
                </a:cubicBezTo>
                <a:cubicBezTo>
                  <a:pt x="29083" y="18097"/>
                  <a:pt x="45846" y="5727"/>
                  <a:pt x="675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0632" y="6147562"/>
            <a:ext cx="17145" cy="207721"/>
          </a:xfrm>
          <a:custGeom>
            <a:avLst/>
            <a:gdLst>
              <a:gd name="connsiteX0" fmla="*/ 8572 w 17145"/>
              <a:gd name="connsiteY0" fmla="*/ 0 h 207721"/>
              <a:gd name="connsiteX1" fmla="*/ 8572 w 17145"/>
              <a:gd name="connsiteY1" fmla="*/ 207721 h 207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21">
                <a:moveTo>
                  <a:pt x="8572" y="0"/>
                </a:moveTo>
                <a:lnTo>
                  <a:pt x="8572" y="20772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07387" y="6146000"/>
            <a:ext cx="70612" cy="211746"/>
          </a:xfrm>
          <a:custGeom>
            <a:avLst/>
            <a:gdLst>
              <a:gd name="connsiteX0" fmla="*/ 3048 w 70612"/>
              <a:gd name="connsiteY0" fmla="*/ 0 h 211746"/>
              <a:gd name="connsiteX1" fmla="*/ 53086 w 70612"/>
              <a:gd name="connsiteY1" fmla="*/ 37109 h 211746"/>
              <a:gd name="connsiteX2" fmla="*/ 70612 w 70612"/>
              <a:gd name="connsiteY2" fmla="*/ 105930 h 211746"/>
              <a:gd name="connsiteX3" fmla="*/ 53213 w 70612"/>
              <a:gd name="connsiteY3" fmla="*/ 174738 h 211746"/>
              <a:gd name="connsiteX4" fmla="*/ 3048 w 70612"/>
              <a:gd name="connsiteY4" fmla="*/ 211746 h 211746"/>
              <a:gd name="connsiteX5" fmla="*/ 381 w 70612"/>
              <a:gd name="connsiteY5" fmla="*/ 203148 h 211746"/>
              <a:gd name="connsiteX6" fmla="*/ 38735 w 70612"/>
              <a:gd name="connsiteY6" fmla="*/ 169214 h 211746"/>
              <a:gd name="connsiteX7" fmla="*/ 51308 w 70612"/>
              <a:gd name="connsiteY7" fmla="*/ 104812 h 211746"/>
              <a:gd name="connsiteX8" fmla="*/ 38735 w 70612"/>
              <a:gd name="connsiteY8" fmla="*/ 42138 h 211746"/>
              <a:gd name="connsiteX9" fmla="*/ 0 w 70612"/>
              <a:gd name="connsiteY9" fmla="*/ 8597 h 211746"/>
              <a:gd name="connsiteX10" fmla="*/ 3048 w 70612"/>
              <a:gd name="connsiteY10" fmla="*/ 0 h 211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2" h="211746">
                <a:moveTo>
                  <a:pt x="3048" y="0"/>
                </a:moveTo>
                <a:cubicBezTo>
                  <a:pt x="24765" y="5727"/>
                  <a:pt x="41529" y="18097"/>
                  <a:pt x="53086" y="37109"/>
                </a:cubicBezTo>
                <a:cubicBezTo>
                  <a:pt x="64770" y="56120"/>
                  <a:pt x="70612" y="79057"/>
                  <a:pt x="70612" y="105930"/>
                </a:cubicBezTo>
                <a:cubicBezTo>
                  <a:pt x="70612" y="132867"/>
                  <a:pt x="64770" y="155803"/>
                  <a:pt x="53213" y="174738"/>
                </a:cubicBezTo>
                <a:cubicBezTo>
                  <a:pt x="41529" y="193675"/>
                  <a:pt x="24892" y="206006"/>
                  <a:pt x="3048" y="211746"/>
                </a:cubicBezTo>
                <a:lnTo>
                  <a:pt x="381" y="203148"/>
                </a:lnTo>
                <a:cubicBezTo>
                  <a:pt x="17526" y="197421"/>
                  <a:pt x="30353" y="186105"/>
                  <a:pt x="38735" y="169214"/>
                </a:cubicBezTo>
                <a:cubicBezTo>
                  <a:pt x="47117" y="152323"/>
                  <a:pt x="51308" y="130860"/>
                  <a:pt x="51308" y="104812"/>
                </a:cubicBezTo>
                <a:cubicBezTo>
                  <a:pt x="51308" y="79654"/>
                  <a:pt x="47117" y="58762"/>
                  <a:pt x="38735" y="42138"/>
                </a:cubicBezTo>
                <a:cubicBezTo>
                  <a:pt x="30480" y="25501"/>
                  <a:pt x="17526" y="14325"/>
                  <a:pt x="0" y="8597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2372" y="6146000"/>
            <a:ext cx="70586" cy="211746"/>
          </a:xfrm>
          <a:custGeom>
            <a:avLst/>
            <a:gdLst>
              <a:gd name="connsiteX0" fmla="*/ 67538 w 70586"/>
              <a:gd name="connsiteY0" fmla="*/ 0 h 211746"/>
              <a:gd name="connsiteX1" fmla="*/ 70586 w 70586"/>
              <a:gd name="connsiteY1" fmla="*/ 8597 h 211746"/>
              <a:gd name="connsiteX2" fmla="*/ 31851 w 70586"/>
              <a:gd name="connsiteY2" fmla="*/ 42138 h 211746"/>
              <a:gd name="connsiteX3" fmla="*/ 19278 w 70586"/>
              <a:gd name="connsiteY3" fmla="*/ 104812 h 211746"/>
              <a:gd name="connsiteX4" fmla="*/ 31851 w 70586"/>
              <a:gd name="connsiteY4" fmla="*/ 169214 h 211746"/>
              <a:gd name="connsiteX5" fmla="*/ 70205 w 70586"/>
              <a:gd name="connsiteY5" fmla="*/ 203148 h 211746"/>
              <a:gd name="connsiteX6" fmla="*/ 67538 w 70586"/>
              <a:gd name="connsiteY6" fmla="*/ 211746 h 211746"/>
              <a:gd name="connsiteX7" fmla="*/ 17411 w 70586"/>
              <a:gd name="connsiteY7" fmla="*/ 174738 h 211746"/>
              <a:gd name="connsiteX8" fmla="*/ 0 w 70586"/>
              <a:gd name="connsiteY8" fmla="*/ 105930 h 211746"/>
              <a:gd name="connsiteX9" fmla="*/ 17475 w 70586"/>
              <a:gd name="connsiteY9" fmla="*/ 37109 h 211746"/>
              <a:gd name="connsiteX10" fmla="*/ 67538 w 70586"/>
              <a:gd name="connsiteY10" fmla="*/ 0 h 211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586" h="211746">
                <a:moveTo>
                  <a:pt x="67538" y="0"/>
                </a:moveTo>
                <a:lnTo>
                  <a:pt x="70586" y="8597"/>
                </a:lnTo>
                <a:cubicBezTo>
                  <a:pt x="53187" y="14325"/>
                  <a:pt x="40233" y="25501"/>
                  <a:pt x="31851" y="42138"/>
                </a:cubicBezTo>
                <a:cubicBezTo>
                  <a:pt x="23469" y="58762"/>
                  <a:pt x="19278" y="79654"/>
                  <a:pt x="19278" y="104812"/>
                </a:cubicBezTo>
                <a:cubicBezTo>
                  <a:pt x="19278" y="130860"/>
                  <a:pt x="23469" y="152323"/>
                  <a:pt x="31851" y="169214"/>
                </a:cubicBezTo>
                <a:cubicBezTo>
                  <a:pt x="40233" y="186105"/>
                  <a:pt x="53060" y="197421"/>
                  <a:pt x="70205" y="203148"/>
                </a:cubicBezTo>
                <a:lnTo>
                  <a:pt x="67538" y="211746"/>
                </a:lnTo>
                <a:cubicBezTo>
                  <a:pt x="45694" y="206006"/>
                  <a:pt x="29057" y="193675"/>
                  <a:pt x="17411" y="174738"/>
                </a:cubicBezTo>
                <a:cubicBezTo>
                  <a:pt x="5803" y="155803"/>
                  <a:pt x="0" y="132867"/>
                  <a:pt x="0" y="105930"/>
                </a:cubicBezTo>
                <a:cubicBezTo>
                  <a:pt x="0" y="79057"/>
                  <a:pt x="5829" y="56120"/>
                  <a:pt x="17475" y="37109"/>
                </a:cubicBezTo>
                <a:cubicBezTo>
                  <a:pt x="29057" y="18097"/>
                  <a:pt x="45821" y="5727"/>
                  <a:pt x="6753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17724" y="6147562"/>
            <a:ext cx="17144" cy="207721"/>
          </a:xfrm>
          <a:custGeom>
            <a:avLst/>
            <a:gdLst>
              <a:gd name="connsiteX0" fmla="*/ 8572 w 17144"/>
              <a:gd name="connsiteY0" fmla="*/ 0 h 207721"/>
              <a:gd name="connsiteX1" fmla="*/ 8572 w 17144"/>
              <a:gd name="connsiteY1" fmla="*/ 207721 h 207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4" h="207721">
                <a:moveTo>
                  <a:pt x="8572" y="0"/>
                </a:moveTo>
                <a:lnTo>
                  <a:pt x="8572" y="20772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3812" y="6146000"/>
            <a:ext cx="70612" cy="211746"/>
          </a:xfrm>
          <a:custGeom>
            <a:avLst/>
            <a:gdLst>
              <a:gd name="connsiteX0" fmla="*/ 3048 w 70612"/>
              <a:gd name="connsiteY0" fmla="*/ 0 h 211746"/>
              <a:gd name="connsiteX1" fmla="*/ 53085 w 70612"/>
              <a:gd name="connsiteY1" fmla="*/ 37109 h 211746"/>
              <a:gd name="connsiteX2" fmla="*/ 70612 w 70612"/>
              <a:gd name="connsiteY2" fmla="*/ 105930 h 211746"/>
              <a:gd name="connsiteX3" fmla="*/ 53213 w 70612"/>
              <a:gd name="connsiteY3" fmla="*/ 174738 h 211746"/>
              <a:gd name="connsiteX4" fmla="*/ 3048 w 70612"/>
              <a:gd name="connsiteY4" fmla="*/ 211746 h 211746"/>
              <a:gd name="connsiteX5" fmla="*/ 380 w 70612"/>
              <a:gd name="connsiteY5" fmla="*/ 203148 h 211746"/>
              <a:gd name="connsiteX6" fmla="*/ 38735 w 70612"/>
              <a:gd name="connsiteY6" fmla="*/ 169214 h 211746"/>
              <a:gd name="connsiteX7" fmla="*/ 51308 w 70612"/>
              <a:gd name="connsiteY7" fmla="*/ 104812 h 211746"/>
              <a:gd name="connsiteX8" fmla="*/ 38735 w 70612"/>
              <a:gd name="connsiteY8" fmla="*/ 42138 h 211746"/>
              <a:gd name="connsiteX9" fmla="*/ 0 w 70612"/>
              <a:gd name="connsiteY9" fmla="*/ 8597 h 211746"/>
              <a:gd name="connsiteX10" fmla="*/ 3048 w 70612"/>
              <a:gd name="connsiteY10" fmla="*/ 0 h 211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2" h="211746">
                <a:moveTo>
                  <a:pt x="3048" y="0"/>
                </a:moveTo>
                <a:cubicBezTo>
                  <a:pt x="24764" y="5727"/>
                  <a:pt x="41529" y="18097"/>
                  <a:pt x="53085" y="37109"/>
                </a:cubicBezTo>
                <a:cubicBezTo>
                  <a:pt x="64770" y="56120"/>
                  <a:pt x="70612" y="79057"/>
                  <a:pt x="70612" y="105930"/>
                </a:cubicBezTo>
                <a:cubicBezTo>
                  <a:pt x="70612" y="132867"/>
                  <a:pt x="64770" y="155803"/>
                  <a:pt x="53213" y="174738"/>
                </a:cubicBezTo>
                <a:cubicBezTo>
                  <a:pt x="41529" y="193675"/>
                  <a:pt x="24892" y="206006"/>
                  <a:pt x="3048" y="211746"/>
                </a:cubicBezTo>
                <a:lnTo>
                  <a:pt x="380" y="203148"/>
                </a:lnTo>
                <a:cubicBezTo>
                  <a:pt x="17525" y="197421"/>
                  <a:pt x="30352" y="186105"/>
                  <a:pt x="38735" y="169214"/>
                </a:cubicBezTo>
                <a:cubicBezTo>
                  <a:pt x="47117" y="152323"/>
                  <a:pt x="51308" y="130860"/>
                  <a:pt x="51308" y="104812"/>
                </a:cubicBezTo>
                <a:cubicBezTo>
                  <a:pt x="51308" y="79654"/>
                  <a:pt x="47117" y="58762"/>
                  <a:pt x="38735" y="42138"/>
                </a:cubicBezTo>
                <a:cubicBezTo>
                  <a:pt x="30479" y="25501"/>
                  <a:pt x="17525" y="14325"/>
                  <a:pt x="0" y="8597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8771" y="6146000"/>
            <a:ext cx="70611" cy="211746"/>
          </a:xfrm>
          <a:custGeom>
            <a:avLst/>
            <a:gdLst>
              <a:gd name="connsiteX0" fmla="*/ 67564 w 70611"/>
              <a:gd name="connsiteY0" fmla="*/ 0 h 211746"/>
              <a:gd name="connsiteX1" fmla="*/ 70611 w 70611"/>
              <a:gd name="connsiteY1" fmla="*/ 8597 h 211746"/>
              <a:gd name="connsiteX2" fmla="*/ 31876 w 70611"/>
              <a:gd name="connsiteY2" fmla="*/ 42138 h 211746"/>
              <a:gd name="connsiteX3" fmla="*/ 19304 w 70611"/>
              <a:gd name="connsiteY3" fmla="*/ 104812 h 211746"/>
              <a:gd name="connsiteX4" fmla="*/ 31876 w 70611"/>
              <a:gd name="connsiteY4" fmla="*/ 169214 h 211746"/>
              <a:gd name="connsiteX5" fmla="*/ 70230 w 70611"/>
              <a:gd name="connsiteY5" fmla="*/ 203148 h 211746"/>
              <a:gd name="connsiteX6" fmla="*/ 67564 w 70611"/>
              <a:gd name="connsiteY6" fmla="*/ 211746 h 211746"/>
              <a:gd name="connsiteX7" fmla="*/ 17399 w 70611"/>
              <a:gd name="connsiteY7" fmla="*/ 174738 h 211746"/>
              <a:gd name="connsiteX8" fmla="*/ 0 w 70611"/>
              <a:gd name="connsiteY8" fmla="*/ 105930 h 211746"/>
              <a:gd name="connsiteX9" fmla="*/ 17526 w 70611"/>
              <a:gd name="connsiteY9" fmla="*/ 37109 h 211746"/>
              <a:gd name="connsiteX10" fmla="*/ 67564 w 70611"/>
              <a:gd name="connsiteY10" fmla="*/ 0 h 211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46">
                <a:moveTo>
                  <a:pt x="67564" y="0"/>
                </a:moveTo>
                <a:lnTo>
                  <a:pt x="70611" y="8597"/>
                </a:lnTo>
                <a:cubicBezTo>
                  <a:pt x="53213" y="14325"/>
                  <a:pt x="40258" y="25501"/>
                  <a:pt x="31876" y="42138"/>
                </a:cubicBezTo>
                <a:cubicBezTo>
                  <a:pt x="23495" y="58762"/>
                  <a:pt x="19304" y="79654"/>
                  <a:pt x="19304" y="104812"/>
                </a:cubicBezTo>
                <a:cubicBezTo>
                  <a:pt x="19304" y="130860"/>
                  <a:pt x="23495" y="152323"/>
                  <a:pt x="31876" y="169214"/>
                </a:cubicBezTo>
                <a:cubicBezTo>
                  <a:pt x="40258" y="186105"/>
                  <a:pt x="53085" y="197421"/>
                  <a:pt x="70230" y="203148"/>
                </a:cubicBezTo>
                <a:lnTo>
                  <a:pt x="67564" y="211746"/>
                </a:lnTo>
                <a:cubicBezTo>
                  <a:pt x="45720" y="206006"/>
                  <a:pt x="29083" y="193675"/>
                  <a:pt x="17399" y="174738"/>
                </a:cubicBezTo>
                <a:cubicBezTo>
                  <a:pt x="5842" y="155803"/>
                  <a:pt x="0" y="132867"/>
                  <a:pt x="0" y="105930"/>
                </a:cubicBezTo>
                <a:cubicBezTo>
                  <a:pt x="0" y="79057"/>
                  <a:pt x="5842" y="56120"/>
                  <a:pt x="17526" y="37109"/>
                </a:cubicBezTo>
                <a:cubicBezTo>
                  <a:pt x="29083" y="18097"/>
                  <a:pt x="45847" y="5727"/>
                  <a:pt x="67564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330200"/>
            <a:ext cx="6045200" cy="337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결합확률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조건부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독립사건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(independent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events)</a:t>
            </a:r>
          </a:p>
          <a:p>
            <a:pPr>
              <a:lnSpc>
                <a:spcPts val="30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동전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던지기</a:t>
            </a:r>
          </a:p>
          <a:p>
            <a:pPr>
              <a:lnSpc>
                <a:spcPts val="3300"/>
              </a:lnSpc>
              <a:tabLst>
                <a:tab pos="76200" algn="l"/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종속사건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(dependent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events)</a:t>
            </a:r>
          </a:p>
          <a:p>
            <a:pPr>
              <a:lnSpc>
                <a:spcPts val="30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구름의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출현과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날씨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비아그라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단어와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스팸메일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76200" algn="l"/>
                <a:tab pos="457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조건부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확률을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결합확률</a:t>
            </a:r>
          </a:p>
          <a:p>
            <a:pPr>
              <a:lnSpc>
                <a:spcPts val="3000"/>
              </a:lnSpc>
              <a:tabLst>
                <a:tab pos="762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독립일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3898900"/>
            <a:ext cx="1231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3848100"/>
            <a:ext cx="584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01600" algn="l"/>
              </a:tabLst>
            </a:pPr>
            <a:r>
              <a:rPr lang="en-US" altLang="zh-CN" sz="1320" u="sng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𝑃(𝐴∩𝐵)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32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𝑃(𝐵)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4356100"/>
            <a:ext cx="2844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∩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×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4889500"/>
            <a:ext cx="1231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4838700"/>
            <a:ext cx="584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14300" algn="l"/>
              </a:tabLst>
            </a:pPr>
            <a:r>
              <a:rPr lang="en-US" altLang="zh-CN" sz="1320" u="sng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𝑃(𝐵∩𝐴)</a:t>
            </a:r>
          </a:p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32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𝑃(𝐴)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5372100"/>
            <a:ext cx="35687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2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∩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𝑃(𝐴)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×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×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𝑃(𝐴)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×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							</a:tabLst>
            </a:pP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(𝑃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×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𝑃(𝐴))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𝑃(𝐵)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-3-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91412" y="1175004"/>
            <a:ext cx="890016" cy="1313687"/>
          </a:xfrm>
          <a:custGeom>
            <a:avLst/>
            <a:gdLst>
              <a:gd name="connsiteX0" fmla="*/ 12953 w 890016"/>
              <a:gd name="connsiteY0" fmla="*/ 656843 h 1313687"/>
              <a:gd name="connsiteX1" fmla="*/ 445008 w 890016"/>
              <a:gd name="connsiteY1" fmla="*/ 12953 h 1313687"/>
              <a:gd name="connsiteX2" fmla="*/ 877062 w 890016"/>
              <a:gd name="connsiteY2" fmla="*/ 656843 h 1313687"/>
              <a:gd name="connsiteX3" fmla="*/ 445008 w 890016"/>
              <a:gd name="connsiteY3" fmla="*/ 1300733 h 1313687"/>
              <a:gd name="connsiteX4" fmla="*/ 12953 w 890016"/>
              <a:gd name="connsiteY4" fmla="*/ 656843 h 1313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0016" h="1313687">
                <a:moveTo>
                  <a:pt x="12953" y="656843"/>
                </a:moveTo>
                <a:cubicBezTo>
                  <a:pt x="12953" y="301243"/>
                  <a:pt x="206375" y="12953"/>
                  <a:pt x="445008" y="12953"/>
                </a:cubicBezTo>
                <a:cubicBezTo>
                  <a:pt x="683640" y="12953"/>
                  <a:pt x="877062" y="301243"/>
                  <a:pt x="877062" y="656843"/>
                </a:cubicBezTo>
                <a:cubicBezTo>
                  <a:pt x="877062" y="1012443"/>
                  <a:pt x="683640" y="1300733"/>
                  <a:pt x="445008" y="1300733"/>
                </a:cubicBezTo>
                <a:cubicBezTo>
                  <a:pt x="206375" y="1300733"/>
                  <a:pt x="12953" y="1012443"/>
                  <a:pt x="12953" y="65684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01700"/>
            <a:ext cx="9144000" cy="595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7950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From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biological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to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artificial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neurons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1930400"/>
            <a:ext cx="6172200" cy="340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191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Application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of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ANN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4838700"/>
            <a:ext cx="901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소득수준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" y="2527300"/>
            <a:ext cx="9017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44500" algn="l"/>
              </a:tabLst>
            </a:pP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교육수준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444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성별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16800" y="3352800"/>
            <a:ext cx="1346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2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신용불량여부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2336800"/>
            <a:ext cx="5461000" cy="283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66700"/>
            <a:ext cx="64770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Simple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computation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  <a:tab pos="6223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5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3,5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4,5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762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3,5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(w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1,3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2,3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4,5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(w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1,4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2,4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x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79292" y="1915668"/>
            <a:ext cx="2133600" cy="2133600"/>
          </a:xfrm>
          <a:custGeom>
            <a:avLst/>
            <a:gdLst>
              <a:gd name="connsiteX0" fmla="*/ 0 w 2133600"/>
              <a:gd name="connsiteY0" fmla="*/ 1066800 h 2133600"/>
              <a:gd name="connsiteX1" fmla="*/ 1066800 w 2133600"/>
              <a:gd name="connsiteY1" fmla="*/ 0 h 2133600"/>
              <a:gd name="connsiteX2" fmla="*/ 2133600 w 2133600"/>
              <a:gd name="connsiteY2" fmla="*/ 1066800 h 2133600"/>
              <a:gd name="connsiteX3" fmla="*/ 1066800 w 2133600"/>
              <a:gd name="connsiteY3" fmla="*/ 2133600 h 2133600"/>
              <a:gd name="connsiteX4" fmla="*/ 0 w 2133600"/>
              <a:gd name="connsiteY4" fmla="*/ 1066800 h 213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2133600">
                <a:moveTo>
                  <a:pt x="0" y="1066800"/>
                </a:moveTo>
                <a:cubicBezTo>
                  <a:pt x="0" y="477647"/>
                  <a:pt x="477647" y="0"/>
                  <a:pt x="1066800" y="0"/>
                </a:cubicBezTo>
                <a:cubicBezTo>
                  <a:pt x="1655952" y="0"/>
                  <a:pt x="2133600" y="477647"/>
                  <a:pt x="2133600" y="1066800"/>
                </a:cubicBezTo>
                <a:cubicBezTo>
                  <a:pt x="2133600" y="1655952"/>
                  <a:pt x="1655952" y="2133600"/>
                  <a:pt x="1066800" y="2133600"/>
                </a:cubicBezTo>
                <a:cubicBezTo>
                  <a:pt x="477647" y="2133600"/>
                  <a:pt x="0" y="1655952"/>
                  <a:pt x="0" y="10668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72942" y="1909318"/>
            <a:ext cx="2146300" cy="2146300"/>
          </a:xfrm>
          <a:custGeom>
            <a:avLst/>
            <a:gdLst>
              <a:gd name="connsiteX0" fmla="*/ 6350 w 2146300"/>
              <a:gd name="connsiteY0" fmla="*/ 1073150 h 2146300"/>
              <a:gd name="connsiteX1" fmla="*/ 1073150 w 2146300"/>
              <a:gd name="connsiteY1" fmla="*/ 6350 h 2146300"/>
              <a:gd name="connsiteX2" fmla="*/ 2139950 w 2146300"/>
              <a:gd name="connsiteY2" fmla="*/ 1073150 h 2146300"/>
              <a:gd name="connsiteX3" fmla="*/ 1073150 w 2146300"/>
              <a:gd name="connsiteY3" fmla="*/ 2139950 h 2146300"/>
              <a:gd name="connsiteX4" fmla="*/ 6350 w 2146300"/>
              <a:gd name="connsiteY4" fmla="*/ 1073150 h 214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6300" h="2146300">
                <a:moveTo>
                  <a:pt x="6350" y="1073150"/>
                </a:moveTo>
                <a:cubicBezTo>
                  <a:pt x="6350" y="483997"/>
                  <a:pt x="483997" y="6350"/>
                  <a:pt x="1073150" y="6350"/>
                </a:cubicBezTo>
                <a:cubicBezTo>
                  <a:pt x="1662302" y="6350"/>
                  <a:pt x="2139950" y="483997"/>
                  <a:pt x="2139950" y="1073150"/>
                </a:cubicBezTo>
                <a:cubicBezTo>
                  <a:pt x="2139950" y="1662302"/>
                  <a:pt x="1662302" y="2139950"/>
                  <a:pt x="1073150" y="2139950"/>
                </a:cubicBezTo>
                <a:cubicBezTo>
                  <a:pt x="483997" y="2139950"/>
                  <a:pt x="6350" y="1662302"/>
                  <a:pt x="6350" y="10731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72942" y="2976118"/>
            <a:ext cx="2146300" cy="21844"/>
          </a:xfrm>
          <a:custGeom>
            <a:avLst/>
            <a:gdLst>
              <a:gd name="connsiteX0" fmla="*/ 6350 w 2146300"/>
              <a:gd name="connsiteY0" fmla="*/ 6350 h 21844"/>
              <a:gd name="connsiteX1" fmla="*/ 2139950 w 21463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46300" h="21844">
                <a:moveTo>
                  <a:pt x="6350" y="6350"/>
                </a:moveTo>
                <a:lnTo>
                  <a:pt x="21399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58742" y="2214118"/>
            <a:ext cx="850900" cy="21844"/>
          </a:xfrm>
          <a:custGeom>
            <a:avLst/>
            <a:gdLst>
              <a:gd name="connsiteX0" fmla="*/ 6350 w 850900"/>
              <a:gd name="connsiteY0" fmla="*/ 6350 h 21844"/>
              <a:gd name="connsiteX1" fmla="*/ 844550 w 8509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0" h="21844">
                <a:moveTo>
                  <a:pt x="6350" y="6350"/>
                </a:moveTo>
                <a:lnTo>
                  <a:pt x="8445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58742" y="2823718"/>
            <a:ext cx="850900" cy="21844"/>
          </a:xfrm>
          <a:custGeom>
            <a:avLst/>
            <a:gdLst>
              <a:gd name="connsiteX0" fmla="*/ 6350 w 850900"/>
              <a:gd name="connsiteY0" fmla="*/ 6350 h 21844"/>
              <a:gd name="connsiteX1" fmla="*/ 844550 w 8509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0" h="21844">
                <a:moveTo>
                  <a:pt x="6350" y="6350"/>
                </a:moveTo>
                <a:lnTo>
                  <a:pt x="8445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58742" y="2518918"/>
            <a:ext cx="850900" cy="21844"/>
          </a:xfrm>
          <a:custGeom>
            <a:avLst/>
            <a:gdLst>
              <a:gd name="connsiteX0" fmla="*/ 6350 w 850900"/>
              <a:gd name="connsiteY0" fmla="*/ 6350 h 21844"/>
              <a:gd name="connsiteX1" fmla="*/ 844550 w 85090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900" h="21844">
                <a:moveTo>
                  <a:pt x="6350" y="6350"/>
                </a:moveTo>
                <a:lnTo>
                  <a:pt x="84455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39742" y="2214118"/>
            <a:ext cx="21844" cy="622300"/>
          </a:xfrm>
          <a:custGeom>
            <a:avLst/>
            <a:gdLst>
              <a:gd name="connsiteX0" fmla="*/ 6350 w 21844"/>
              <a:gd name="connsiteY0" fmla="*/ 6350 h 622300"/>
              <a:gd name="connsiteX1" fmla="*/ 6350 w 21844"/>
              <a:gd name="connsiteY1" fmla="*/ 615950 h 622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622300">
                <a:moveTo>
                  <a:pt x="6350" y="6350"/>
                </a:moveTo>
                <a:lnTo>
                  <a:pt x="6350" y="6159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39742" y="2290318"/>
            <a:ext cx="469900" cy="241300"/>
          </a:xfrm>
          <a:custGeom>
            <a:avLst/>
            <a:gdLst>
              <a:gd name="connsiteX0" fmla="*/ 463550 w 469900"/>
              <a:gd name="connsiteY0" fmla="*/ 6350 h 241300"/>
              <a:gd name="connsiteX1" fmla="*/ 6350 w 469900"/>
              <a:gd name="connsiteY1" fmla="*/ 2349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900" h="241300">
                <a:moveTo>
                  <a:pt x="463550" y="6350"/>
                </a:moveTo>
                <a:cubicBezTo>
                  <a:pt x="211073" y="6350"/>
                  <a:pt x="6350" y="108711"/>
                  <a:pt x="6350" y="2349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82542" y="2518918"/>
            <a:ext cx="469900" cy="241300"/>
          </a:xfrm>
          <a:custGeom>
            <a:avLst/>
            <a:gdLst>
              <a:gd name="connsiteX0" fmla="*/ 6350 w 469900"/>
              <a:gd name="connsiteY0" fmla="*/ 234950 h 241300"/>
              <a:gd name="connsiteX1" fmla="*/ 463550 w 469900"/>
              <a:gd name="connsiteY1" fmla="*/ 6350 h 241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9900" h="241300">
                <a:moveTo>
                  <a:pt x="6350" y="234950"/>
                </a:moveTo>
                <a:cubicBezTo>
                  <a:pt x="258826" y="234950"/>
                  <a:pt x="463550" y="132588"/>
                  <a:pt x="463550" y="63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371600"/>
            <a:ext cx="889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9900" y="3886200"/>
            <a:ext cx="850900" cy="93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038600"/>
            <a:ext cx="88900" cy="1003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19700" y="3886200"/>
            <a:ext cx="939800" cy="93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216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Activation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function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4229100"/>
            <a:ext cx="330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78500" y="4267200"/>
            <a:ext cx="330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54500" y="3225800"/>
            <a:ext cx="7112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sz="20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inputs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355600"/>
            <a:ext cx="8064500" cy="425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4572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Activation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6200" algn="l"/>
                <a:tab pos="457200" algn="l"/>
                <a:tab pos="7493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Combination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function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결합함수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Merges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inputs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single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value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Weighted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sum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lot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flexibility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choice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combination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functions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76200" algn="l"/>
                <a:tab pos="457200" algn="l"/>
                <a:tab pos="749300" algn="l"/>
              </a:tabLst>
            </a:pPr>
            <a:r>
              <a:rPr lang="en-US" altLang="zh-CN" sz="2006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Transfer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function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전이함수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transfer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value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combination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function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output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the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6200" algn="l"/>
                <a:tab pos="457200" algn="l"/>
                <a:tab pos="7493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unit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82340" y="1449324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3"/>
                  <a:pt x="85343" y="0"/>
                  <a:pt x="190500" y="0"/>
                </a:cubicBezTo>
                <a:cubicBezTo>
                  <a:pt x="295655" y="0"/>
                  <a:pt x="381000" y="85343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343" y="381000"/>
                  <a:pt x="0" y="295655"/>
                  <a:pt x="0" y="1905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75990" y="1442974"/>
            <a:ext cx="393700" cy="393700"/>
          </a:xfrm>
          <a:custGeom>
            <a:avLst/>
            <a:gdLst>
              <a:gd name="connsiteX0" fmla="*/ 6350 w 393700"/>
              <a:gd name="connsiteY0" fmla="*/ 196850 h 393700"/>
              <a:gd name="connsiteX1" fmla="*/ 196850 w 393700"/>
              <a:gd name="connsiteY1" fmla="*/ 6350 h 393700"/>
              <a:gd name="connsiteX2" fmla="*/ 387350 w 393700"/>
              <a:gd name="connsiteY2" fmla="*/ 196850 h 393700"/>
              <a:gd name="connsiteX3" fmla="*/ 196850 w 393700"/>
              <a:gd name="connsiteY3" fmla="*/ 387350 h 393700"/>
              <a:gd name="connsiteX4" fmla="*/ 6350 w 393700"/>
              <a:gd name="connsiteY4" fmla="*/ 1968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196850"/>
                </a:moveTo>
                <a:cubicBezTo>
                  <a:pt x="6350" y="91693"/>
                  <a:pt x="91693" y="6350"/>
                  <a:pt x="196850" y="6350"/>
                </a:cubicBezTo>
                <a:cubicBezTo>
                  <a:pt x="302005" y="6350"/>
                  <a:pt x="387350" y="91693"/>
                  <a:pt x="387350" y="196850"/>
                </a:cubicBezTo>
                <a:cubicBezTo>
                  <a:pt x="387350" y="302005"/>
                  <a:pt x="302005" y="387350"/>
                  <a:pt x="196850" y="387350"/>
                </a:cubicBezTo>
                <a:cubicBezTo>
                  <a:pt x="91693" y="387350"/>
                  <a:pt x="6350" y="302005"/>
                  <a:pt x="6350" y="1968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3008" y="2193036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3"/>
                  <a:pt x="85344" y="0"/>
                  <a:pt x="190500" y="0"/>
                </a:cubicBezTo>
                <a:cubicBezTo>
                  <a:pt x="295655" y="0"/>
                  <a:pt x="381000" y="85343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344" y="381000"/>
                  <a:pt x="0" y="295655"/>
                  <a:pt x="0" y="1905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86658" y="2186686"/>
            <a:ext cx="393700" cy="393700"/>
          </a:xfrm>
          <a:custGeom>
            <a:avLst/>
            <a:gdLst>
              <a:gd name="connsiteX0" fmla="*/ 6350 w 393700"/>
              <a:gd name="connsiteY0" fmla="*/ 196850 h 393700"/>
              <a:gd name="connsiteX1" fmla="*/ 196850 w 393700"/>
              <a:gd name="connsiteY1" fmla="*/ 6350 h 393700"/>
              <a:gd name="connsiteX2" fmla="*/ 387350 w 393700"/>
              <a:gd name="connsiteY2" fmla="*/ 196850 h 393700"/>
              <a:gd name="connsiteX3" fmla="*/ 196850 w 393700"/>
              <a:gd name="connsiteY3" fmla="*/ 387350 h 393700"/>
              <a:gd name="connsiteX4" fmla="*/ 6350 w 393700"/>
              <a:gd name="connsiteY4" fmla="*/ 1968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196850"/>
                </a:moveTo>
                <a:cubicBezTo>
                  <a:pt x="6350" y="91693"/>
                  <a:pt x="91694" y="6350"/>
                  <a:pt x="196850" y="6350"/>
                </a:cubicBezTo>
                <a:cubicBezTo>
                  <a:pt x="302005" y="6350"/>
                  <a:pt x="387350" y="91693"/>
                  <a:pt x="387350" y="196850"/>
                </a:cubicBezTo>
                <a:cubicBezTo>
                  <a:pt x="387350" y="302005"/>
                  <a:pt x="302005" y="387350"/>
                  <a:pt x="196850" y="387350"/>
                </a:cubicBezTo>
                <a:cubicBezTo>
                  <a:pt x="91694" y="387350"/>
                  <a:pt x="6350" y="302005"/>
                  <a:pt x="6350" y="1968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82340" y="2820924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3"/>
                  <a:pt x="85343" y="0"/>
                  <a:pt x="190500" y="0"/>
                </a:cubicBezTo>
                <a:cubicBezTo>
                  <a:pt x="295655" y="0"/>
                  <a:pt x="381000" y="85343"/>
                  <a:pt x="381000" y="190500"/>
                </a:cubicBezTo>
                <a:cubicBezTo>
                  <a:pt x="381000" y="295655"/>
                  <a:pt x="295655" y="381000"/>
                  <a:pt x="190500" y="381000"/>
                </a:cubicBezTo>
                <a:cubicBezTo>
                  <a:pt x="85343" y="381000"/>
                  <a:pt x="0" y="295655"/>
                  <a:pt x="0" y="190500"/>
                </a:cubicBez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75990" y="2814574"/>
            <a:ext cx="393700" cy="393700"/>
          </a:xfrm>
          <a:custGeom>
            <a:avLst/>
            <a:gdLst>
              <a:gd name="connsiteX0" fmla="*/ 6350 w 393700"/>
              <a:gd name="connsiteY0" fmla="*/ 196850 h 393700"/>
              <a:gd name="connsiteX1" fmla="*/ 196850 w 393700"/>
              <a:gd name="connsiteY1" fmla="*/ 6350 h 393700"/>
              <a:gd name="connsiteX2" fmla="*/ 387350 w 393700"/>
              <a:gd name="connsiteY2" fmla="*/ 196850 h 393700"/>
              <a:gd name="connsiteX3" fmla="*/ 196850 w 393700"/>
              <a:gd name="connsiteY3" fmla="*/ 387350 h 393700"/>
              <a:gd name="connsiteX4" fmla="*/ 6350 w 393700"/>
              <a:gd name="connsiteY4" fmla="*/ 1968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196850"/>
                </a:moveTo>
                <a:cubicBezTo>
                  <a:pt x="6350" y="91693"/>
                  <a:pt x="91693" y="6350"/>
                  <a:pt x="196850" y="6350"/>
                </a:cubicBezTo>
                <a:cubicBezTo>
                  <a:pt x="302005" y="6350"/>
                  <a:pt x="387350" y="91693"/>
                  <a:pt x="387350" y="196850"/>
                </a:cubicBezTo>
                <a:cubicBezTo>
                  <a:pt x="387350" y="302005"/>
                  <a:pt x="302005" y="387350"/>
                  <a:pt x="196850" y="387350"/>
                </a:cubicBezTo>
                <a:cubicBezTo>
                  <a:pt x="91693" y="387350"/>
                  <a:pt x="6350" y="302005"/>
                  <a:pt x="6350" y="1968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33772" y="2135124"/>
            <a:ext cx="381000" cy="381000"/>
          </a:xfrm>
          <a:custGeom>
            <a:avLst/>
            <a:gdLst>
              <a:gd name="connsiteX0" fmla="*/ 0 w 381000"/>
              <a:gd name="connsiteY0" fmla="*/ 190500 h 381000"/>
              <a:gd name="connsiteX1" fmla="*/ 190500 w 381000"/>
              <a:gd name="connsiteY1" fmla="*/ 0 h 381000"/>
              <a:gd name="connsiteX2" fmla="*/ 381000 w 381000"/>
              <a:gd name="connsiteY2" fmla="*/ 190500 h 381000"/>
              <a:gd name="connsiteX3" fmla="*/ 190500 w 381000"/>
              <a:gd name="connsiteY3" fmla="*/ 381000 h 381000"/>
              <a:gd name="connsiteX4" fmla="*/ 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43"/>
                  <a:pt x="85344" y="0"/>
                  <a:pt x="190500" y="0"/>
                </a:cubicBezTo>
                <a:cubicBezTo>
                  <a:pt x="295656" y="0"/>
                  <a:pt x="381000" y="85343"/>
                  <a:pt x="381000" y="190500"/>
                </a:cubicBezTo>
                <a:cubicBezTo>
                  <a:pt x="381000" y="295655"/>
                  <a:pt x="295656" y="381000"/>
                  <a:pt x="190500" y="381000"/>
                </a:cubicBezTo>
                <a:cubicBezTo>
                  <a:pt x="85344" y="381000"/>
                  <a:pt x="0" y="295655"/>
                  <a:pt x="0" y="190500"/>
                </a:cubicBezTo>
              </a:path>
            </a:pathLst>
          </a:custGeom>
          <a:solidFill>
            <a:srgbClr val="3333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7422" y="2128774"/>
            <a:ext cx="393700" cy="393700"/>
          </a:xfrm>
          <a:custGeom>
            <a:avLst/>
            <a:gdLst>
              <a:gd name="connsiteX0" fmla="*/ 6350 w 393700"/>
              <a:gd name="connsiteY0" fmla="*/ 196850 h 393700"/>
              <a:gd name="connsiteX1" fmla="*/ 196850 w 393700"/>
              <a:gd name="connsiteY1" fmla="*/ 6350 h 393700"/>
              <a:gd name="connsiteX2" fmla="*/ 387350 w 393700"/>
              <a:gd name="connsiteY2" fmla="*/ 196850 h 393700"/>
              <a:gd name="connsiteX3" fmla="*/ 196850 w 393700"/>
              <a:gd name="connsiteY3" fmla="*/ 387350 h 393700"/>
              <a:gd name="connsiteX4" fmla="*/ 6350 w 393700"/>
              <a:gd name="connsiteY4" fmla="*/ 19685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3700" h="393700">
                <a:moveTo>
                  <a:pt x="6350" y="196850"/>
                </a:moveTo>
                <a:cubicBezTo>
                  <a:pt x="6350" y="91693"/>
                  <a:pt x="91694" y="6350"/>
                  <a:pt x="196850" y="6350"/>
                </a:cubicBezTo>
                <a:cubicBezTo>
                  <a:pt x="302006" y="6350"/>
                  <a:pt x="387350" y="91693"/>
                  <a:pt x="387350" y="196850"/>
                </a:cubicBezTo>
                <a:cubicBezTo>
                  <a:pt x="387350" y="302005"/>
                  <a:pt x="302006" y="387350"/>
                  <a:pt x="196850" y="387350"/>
                </a:cubicBezTo>
                <a:cubicBezTo>
                  <a:pt x="91694" y="387350"/>
                  <a:pt x="6350" y="302005"/>
                  <a:pt x="6350" y="1968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17800" y="1562100"/>
            <a:ext cx="7747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7800" y="2311400"/>
            <a:ext cx="7747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17800" y="2933700"/>
            <a:ext cx="7747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48100" y="1663700"/>
            <a:ext cx="1181100" cy="132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10200" y="2324100"/>
            <a:ext cx="774700" cy="8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3594100"/>
            <a:ext cx="1346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결합함수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68600" y="4000500"/>
            <a:ext cx="3657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3(0.2)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1(0.4)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2(0.1)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1.2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4394200"/>
            <a:ext cx="1346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6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전이함수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4787900"/>
            <a:ext cx="2578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Y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1/(1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i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-1.2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0.77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2019300"/>
            <a:ext cx="5588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x</a:t>
            </a:r>
            <a:r>
              <a:rPr lang="en-US" altLang="zh-CN" sz="106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68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x</a:t>
            </a:r>
            <a:r>
              <a:rPr lang="en-US" altLang="zh-CN" sz="106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68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3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66700"/>
            <a:ext cx="45466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374900" algn="l"/>
                <a:tab pos="37719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Activation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function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374900" algn="l"/>
                <a:tab pos="3771900" algn="l"/>
              </a:tabLst>
            </a:pPr>
            <a:r>
              <a:rPr lang="en-US" altLang="zh-CN" dirty="0" smtClean="0"/>
              <a:t>	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x</a:t>
            </a:r>
            <a:r>
              <a:rPr lang="en-US" altLang="zh-CN" sz="106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68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3</a:t>
            </a:r>
          </a:p>
          <a:p>
            <a:pPr>
              <a:lnSpc>
                <a:spcPts val="2400"/>
              </a:lnSpc>
              <a:tabLst>
                <a:tab pos="2374900" algn="l"/>
                <a:tab pos="37719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</a:t>
            </a:r>
            <a:r>
              <a:rPr lang="en-US" altLang="zh-CN" sz="107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1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0.2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86200" y="2082800"/>
            <a:ext cx="11430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355600" algn="l"/>
              </a:tabLst>
            </a:pP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</a:t>
            </a:r>
            <a:r>
              <a:rPr lang="en-US" altLang="zh-CN" sz="106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68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2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0.4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8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w</a:t>
            </a:r>
            <a:r>
              <a:rPr lang="en-US" altLang="zh-CN" sz="107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7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3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=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0.1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73700" y="2057400"/>
            <a:ext cx="6858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Y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=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1.2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473200"/>
            <a:ext cx="6705600" cy="434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216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Activation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function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2100" y="1079500"/>
            <a:ext cx="6019800" cy="469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216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Activation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function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765300"/>
            <a:ext cx="8534400" cy="389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873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Network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topology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133600"/>
            <a:ext cx="3441700" cy="259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8000" y="2133600"/>
            <a:ext cx="4800600" cy="259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873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Network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topology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300" y="1333500"/>
            <a:ext cx="6121400" cy="297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2641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나이브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베이즈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4508500"/>
            <a:ext cx="79629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457200" algn="l"/>
                <a:tab pos="40386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사례</a:t>
            </a:r>
          </a:p>
          <a:p>
            <a:pPr>
              <a:lnSpc>
                <a:spcPts val="3000"/>
              </a:lnSpc>
              <a:tabLst>
                <a:tab pos="457200" algn="l"/>
                <a:tab pos="4038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홍역에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걸릴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사건</a:t>
            </a:r>
          </a:p>
          <a:p>
            <a:pPr>
              <a:lnSpc>
                <a:spcPts val="3000"/>
              </a:lnSpc>
              <a:tabLst>
                <a:tab pos="457200" algn="l"/>
                <a:tab pos="4038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붉은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반점이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사건</a:t>
            </a:r>
          </a:p>
          <a:p>
            <a:pPr>
              <a:lnSpc>
                <a:spcPts val="3000"/>
              </a:lnSpc>
              <a:tabLst>
                <a:tab pos="457200" algn="l"/>
                <a:tab pos="4038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홍역의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증세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기침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콧물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결막염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반점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출혈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맹장염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복통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설사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457200" algn="l"/>
                <a:tab pos="4038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-4-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41400"/>
            <a:ext cx="9144000" cy="581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819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Application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of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Neural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networks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5000" y="2057400"/>
            <a:ext cx="7861300" cy="300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413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Under-fitting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vs.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over-fitting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17500"/>
            <a:ext cx="53086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실습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Concrete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Compressive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Strength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Set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UCI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Machine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Learning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Repository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1030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examples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9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variable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(input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8,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output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1)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00" y="0"/>
            <a:ext cx="9118600" cy="6146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625600"/>
            <a:ext cx="3708400" cy="386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91100" y="1803400"/>
            <a:ext cx="3835400" cy="3568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7962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Using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kernels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for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non-linear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spaces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" y="1663700"/>
            <a:ext cx="7518400" cy="396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7962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Using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kernels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for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non-linear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spaces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400" y="1117600"/>
            <a:ext cx="8585200" cy="2997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40200" y="4432300"/>
            <a:ext cx="2654300" cy="787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5283200"/>
            <a:ext cx="9144000" cy="157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7962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Using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kernels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for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non-linear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spaces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4533900"/>
            <a:ext cx="2895600" cy="156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Linear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kernel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Polynomial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kernel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Sigmoid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kernel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Gaussian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RBF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kernel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1219200"/>
            <a:ext cx="6083300" cy="2349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848100"/>
            <a:ext cx="9144000" cy="3009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705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Classification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with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hyperplane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00800" y="5511800"/>
            <a:ext cx="2108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MMH</a:t>
            </a:r>
          </a:p>
          <a:p>
            <a:pPr>
              <a:lnSpc>
                <a:spcPts val="1400"/>
              </a:lnSpc>
              <a:tabLst>
                <a:tab pos="787400" algn="l"/>
              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Maximum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Margin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Hyperplane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2706" y="1623821"/>
            <a:ext cx="1664208" cy="986028"/>
          </a:xfrm>
          <a:custGeom>
            <a:avLst/>
            <a:gdLst>
              <a:gd name="connsiteX0" fmla="*/ 0 w 1664208"/>
              <a:gd name="connsiteY0" fmla="*/ 986028 h 986028"/>
              <a:gd name="connsiteX1" fmla="*/ 1664208 w 1664208"/>
              <a:gd name="connsiteY1" fmla="*/ 986028 h 986028"/>
              <a:gd name="connsiteX2" fmla="*/ 1664208 w 1664208"/>
              <a:gd name="connsiteY2" fmla="*/ 0 h 986028"/>
              <a:gd name="connsiteX3" fmla="*/ 0 w 1664208"/>
              <a:gd name="connsiteY3" fmla="*/ 0 h 986028"/>
              <a:gd name="connsiteX4" fmla="*/ 0 w 1664208"/>
              <a:gd name="connsiteY4" fmla="*/ 986028 h 9860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208" h="986028">
                <a:moveTo>
                  <a:pt x="0" y="986028"/>
                </a:moveTo>
                <a:lnTo>
                  <a:pt x="1664208" y="986028"/>
                </a:lnTo>
                <a:lnTo>
                  <a:pt x="1664208" y="0"/>
                </a:lnTo>
                <a:lnTo>
                  <a:pt x="0" y="0"/>
                </a:lnTo>
                <a:lnTo>
                  <a:pt x="0" y="98602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49752" y="1610867"/>
            <a:ext cx="1690116" cy="1011936"/>
          </a:xfrm>
          <a:custGeom>
            <a:avLst/>
            <a:gdLst>
              <a:gd name="connsiteX0" fmla="*/ 12953 w 1690116"/>
              <a:gd name="connsiteY0" fmla="*/ 998982 h 1011936"/>
              <a:gd name="connsiteX1" fmla="*/ 1677162 w 1690116"/>
              <a:gd name="connsiteY1" fmla="*/ 998982 h 1011936"/>
              <a:gd name="connsiteX2" fmla="*/ 1677162 w 1690116"/>
              <a:gd name="connsiteY2" fmla="*/ 12953 h 1011936"/>
              <a:gd name="connsiteX3" fmla="*/ 12953 w 1690116"/>
              <a:gd name="connsiteY3" fmla="*/ 12953 h 1011936"/>
              <a:gd name="connsiteX4" fmla="*/ 12953 w 1690116"/>
              <a:gd name="connsiteY4" fmla="*/ 998982 h 1011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0116" h="1011936">
                <a:moveTo>
                  <a:pt x="12953" y="998982"/>
                </a:moveTo>
                <a:lnTo>
                  <a:pt x="1677162" y="998982"/>
                </a:lnTo>
                <a:lnTo>
                  <a:pt x="1677162" y="12953"/>
                </a:lnTo>
                <a:lnTo>
                  <a:pt x="12953" y="12953"/>
                </a:lnTo>
                <a:lnTo>
                  <a:pt x="12953" y="99898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5278" y="2186178"/>
            <a:ext cx="1664207" cy="987551"/>
          </a:xfrm>
          <a:custGeom>
            <a:avLst/>
            <a:gdLst>
              <a:gd name="connsiteX0" fmla="*/ 0 w 1664207"/>
              <a:gd name="connsiteY0" fmla="*/ 987551 h 987551"/>
              <a:gd name="connsiteX1" fmla="*/ 1664207 w 1664207"/>
              <a:gd name="connsiteY1" fmla="*/ 987551 h 987551"/>
              <a:gd name="connsiteX2" fmla="*/ 1664207 w 1664207"/>
              <a:gd name="connsiteY2" fmla="*/ 0 h 987551"/>
              <a:gd name="connsiteX3" fmla="*/ 0 w 1664207"/>
              <a:gd name="connsiteY3" fmla="*/ 0 h 987551"/>
              <a:gd name="connsiteX4" fmla="*/ 0 w 1664207"/>
              <a:gd name="connsiteY4" fmla="*/ 987551 h 987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4207" h="987551">
                <a:moveTo>
                  <a:pt x="0" y="987551"/>
                </a:moveTo>
                <a:lnTo>
                  <a:pt x="1664207" y="987551"/>
                </a:lnTo>
                <a:lnTo>
                  <a:pt x="1664207" y="0"/>
                </a:lnTo>
                <a:lnTo>
                  <a:pt x="0" y="0"/>
                </a:lnTo>
                <a:lnTo>
                  <a:pt x="0" y="98755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92324" y="2173224"/>
            <a:ext cx="1690115" cy="1013459"/>
          </a:xfrm>
          <a:custGeom>
            <a:avLst/>
            <a:gdLst>
              <a:gd name="connsiteX0" fmla="*/ 12954 w 1690115"/>
              <a:gd name="connsiteY0" fmla="*/ 1000505 h 1013459"/>
              <a:gd name="connsiteX1" fmla="*/ 1677162 w 1690115"/>
              <a:gd name="connsiteY1" fmla="*/ 1000505 h 1013459"/>
              <a:gd name="connsiteX2" fmla="*/ 1677162 w 1690115"/>
              <a:gd name="connsiteY2" fmla="*/ 12954 h 1013459"/>
              <a:gd name="connsiteX3" fmla="*/ 12954 w 1690115"/>
              <a:gd name="connsiteY3" fmla="*/ 12954 h 1013459"/>
              <a:gd name="connsiteX4" fmla="*/ 12954 w 1690115"/>
              <a:gd name="connsiteY4" fmla="*/ 1000505 h 1013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0115" h="1013459">
                <a:moveTo>
                  <a:pt x="12954" y="1000505"/>
                </a:moveTo>
                <a:lnTo>
                  <a:pt x="1677162" y="1000505"/>
                </a:lnTo>
                <a:lnTo>
                  <a:pt x="1677162" y="12954"/>
                </a:lnTo>
                <a:lnTo>
                  <a:pt x="12954" y="12954"/>
                </a:lnTo>
                <a:lnTo>
                  <a:pt x="12954" y="10005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9486" y="3068574"/>
            <a:ext cx="757428" cy="2359152"/>
          </a:xfrm>
          <a:custGeom>
            <a:avLst/>
            <a:gdLst>
              <a:gd name="connsiteX0" fmla="*/ 0 w 757428"/>
              <a:gd name="connsiteY0" fmla="*/ 2359152 h 2359152"/>
              <a:gd name="connsiteX1" fmla="*/ 757428 w 757428"/>
              <a:gd name="connsiteY1" fmla="*/ 2359152 h 2359152"/>
              <a:gd name="connsiteX2" fmla="*/ 757428 w 757428"/>
              <a:gd name="connsiteY2" fmla="*/ 0 h 2359152"/>
              <a:gd name="connsiteX3" fmla="*/ 0 w 757428"/>
              <a:gd name="connsiteY3" fmla="*/ 0 h 2359152"/>
              <a:gd name="connsiteX4" fmla="*/ 0 w 757428"/>
              <a:gd name="connsiteY4" fmla="*/ 2359152 h 2359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2359152">
                <a:moveTo>
                  <a:pt x="0" y="2359152"/>
                </a:moveTo>
                <a:lnTo>
                  <a:pt x="757428" y="2359152"/>
                </a:lnTo>
                <a:lnTo>
                  <a:pt x="757428" y="0"/>
                </a:lnTo>
                <a:lnTo>
                  <a:pt x="0" y="0"/>
                </a:lnTo>
                <a:lnTo>
                  <a:pt x="0" y="235915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6532" y="3055620"/>
            <a:ext cx="783336" cy="2385060"/>
          </a:xfrm>
          <a:custGeom>
            <a:avLst/>
            <a:gdLst>
              <a:gd name="connsiteX0" fmla="*/ 12953 w 783336"/>
              <a:gd name="connsiteY0" fmla="*/ 2372106 h 2385060"/>
              <a:gd name="connsiteX1" fmla="*/ 770382 w 783336"/>
              <a:gd name="connsiteY1" fmla="*/ 2372106 h 2385060"/>
              <a:gd name="connsiteX2" fmla="*/ 770382 w 783336"/>
              <a:gd name="connsiteY2" fmla="*/ 12954 h 2385060"/>
              <a:gd name="connsiteX3" fmla="*/ 12953 w 783336"/>
              <a:gd name="connsiteY3" fmla="*/ 12954 h 2385060"/>
              <a:gd name="connsiteX4" fmla="*/ 12953 w 783336"/>
              <a:gd name="connsiteY4" fmla="*/ 2372106 h 2385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83336" h="2385060">
                <a:moveTo>
                  <a:pt x="12953" y="2372106"/>
                </a:moveTo>
                <a:lnTo>
                  <a:pt x="770382" y="2372106"/>
                </a:lnTo>
                <a:lnTo>
                  <a:pt x="770382" y="12954"/>
                </a:lnTo>
                <a:lnTo>
                  <a:pt x="12953" y="12954"/>
                </a:lnTo>
                <a:lnTo>
                  <a:pt x="12953" y="237210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9486" y="2468118"/>
            <a:ext cx="303276" cy="705612"/>
          </a:xfrm>
          <a:custGeom>
            <a:avLst/>
            <a:gdLst>
              <a:gd name="connsiteX0" fmla="*/ 0 w 303276"/>
              <a:gd name="connsiteY0" fmla="*/ 705612 h 705612"/>
              <a:gd name="connsiteX1" fmla="*/ 303276 w 303276"/>
              <a:gd name="connsiteY1" fmla="*/ 705612 h 705612"/>
              <a:gd name="connsiteX2" fmla="*/ 303276 w 303276"/>
              <a:gd name="connsiteY2" fmla="*/ 0 h 705612"/>
              <a:gd name="connsiteX3" fmla="*/ 0 w 303276"/>
              <a:gd name="connsiteY3" fmla="*/ 0 h 705612"/>
              <a:gd name="connsiteX4" fmla="*/ 0 w 303276"/>
              <a:gd name="connsiteY4" fmla="*/ 705612 h 7056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276" h="705612">
                <a:moveTo>
                  <a:pt x="0" y="705612"/>
                </a:moveTo>
                <a:lnTo>
                  <a:pt x="303276" y="705612"/>
                </a:lnTo>
                <a:lnTo>
                  <a:pt x="303276" y="0"/>
                </a:lnTo>
                <a:lnTo>
                  <a:pt x="0" y="0"/>
                </a:lnTo>
                <a:lnTo>
                  <a:pt x="0" y="70561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56532" y="2455164"/>
            <a:ext cx="329184" cy="731520"/>
          </a:xfrm>
          <a:custGeom>
            <a:avLst/>
            <a:gdLst>
              <a:gd name="connsiteX0" fmla="*/ 12953 w 329184"/>
              <a:gd name="connsiteY0" fmla="*/ 718566 h 731520"/>
              <a:gd name="connsiteX1" fmla="*/ 316229 w 329184"/>
              <a:gd name="connsiteY1" fmla="*/ 718566 h 731520"/>
              <a:gd name="connsiteX2" fmla="*/ 316229 w 329184"/>
              <a:gd name="connsiteY2" fmla="*/ 12954 h 731520"/>
              <a:gd name="connsiteX3" fmla="*/ 12953 w 329184"/>
              <a:gd name="connsiteY3" fmla="*/ 12954 h 731520"/>
              <a:gd name="connsiteX4" fmla="*/ 12953 w 329184"/>
              <a:gd name="connsiteY4" fmla="*/ 718566 h 731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9184" h="731520">
                <a:moveTo>
                  <a:pt x="12953" y="718566"/>
                </a:moveTo>
                <a:lnTo>
                  <a:pt x="316229" y="718566"/>
                </a:lnTo>
                <a:lnTo>
                  <a:pt x="316229" y="12954"/>
                </a:lnTo>
                <a:lnTo>
                  <a:pt x="12953" y="12954"/>
                </a:lnTo>
                <a:lnTo>
                  <a:pt x="12953" y="71856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6038" y="4159758"/>
            <a:ext cx="1059179" cy="1267968"/>
          </a:xfrm>
          <a:custGeom>
            <a:avLst/>
            <a:gdLst>
              <a:gd name="connsiteX0" fmla="*/ 0 w 1059179"/>
              <a:gd name="connsiteY0" fmla="*/ 1267968 h 1267968"/>
              <a:gd name="connsiteX1" fmla="*/ 1059179 w 1059179"/>
              <a:gd name="connsiteY1" fmla="*/ 1267968 h 1267968"/>
              <a:gd name="connsiteX2" fmla="*/ 1059179 w 1059179"/>
              <a:gd name="connsiteY2" fmla="*/ 0 h 1267968"/>
              <a:gd name="connsiteX3" fmla="*/ 0 w 1059179"/>
              <a:gd name="connsiteY3" fmla="*/ 0 h 1267968"/>
              <a:gd name="connsiteX4" fmla="*/ 0 w 1059179"/>
              <a:gd name="connsiteY4" fmla="*/ 1267968 h 12679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9179" h="1267968">
                <a:moveTo>
                  <a:pt x="0" y="1267968"/>
                </a:moveTo>
                <a:lnTo>
                  <a:pt x="1059179" y="1267968"/>
                </a:lnTo>
                <a:lnTo>
                  <a:pt x="1059179" y="0"/>
                </a:lnTo>
                <a:lnTo>
                  <a:pt x="0" y="0"/>
                </a:lnTo>
                <a:lnTo>
                  <a:pt x="0" y="126796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3084" y="4146804"/>
            <a:ext cx="1085087" cy="1293876"/>
          </a:xfrm>
          <a:custGeom>
            <a:avLst/>
            <a:gdLst>
              <a:gd name="connsiteX0" fmla="*/ 12953 w 1085087"/>
              <a:gd name="connsiteY0" fmla="*/ 1280921 h 1293876"/>
              <a:gd name="connsiteX1" fmla="*/ 1072133 w 1085087"/>
              <a:gd name="connsiteY1" fmla="*/ 1280921 h 1293876"/>
              <a:gd name="connsiteX2" fmla="*/ 1072133 w 1085087"/>
              <a:gd name="connsiteY2" fmla="*/ 12953 h 1293876"/>
              <a:gd name="connsiteX3" fmla="*/ 12953 w 1085087"/>
              <a:gd name="connsiteY3" fmla="*/ 12953 h 1293876"/>
              <a:gd name="connsiteX4" fmla="*/ 12953 w 1085087"/>
              <a:gd name="connsiteY4" fmla="*/ 1280921 h 12938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5087" h="1293876">
                <a:moveTo>
                  <a:pt x="12953" y="1280921"/>
                </a:moveTo>
                <a:lnTo>
                  <a:pt x="1072133" y="1280921"/>
                </a:lnTo>
                <a:lnTo>
                  <a:pt x="1072133" y="12953"/>
                </a:lnTo>
                <a:lnTo>
                  <a:pt x="12953" y="12953"/>
                </a:lnTo>
                <a:lnTo>
                  <a:pt x="12953" y="12809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6913" y="4018026"/>
            <a:ext cx="2118360" cy="563879"/>
          </a:xfrm>
          <a:custGeom>
            <a:avLst/>
            <a:gdLst>
              <a:gd name="connsiteX0" fmla="*/ 0 w 2118360"/>
              <a:gd name="connsiteY0" fmla="*/ 563879 h 563879"/>
              <a:gd name="connsiteX1" fmla="*/ 2118360 w 2118360"/>
              <a:gd name="connsiteY1" fmla="*/ 563879 h 563879"/>
              <a:gd name="connsiteX2" fmla="*/ 2118360 w 2118360"/>
              <a:gd name="connsiteY2" fmla="*/ 0 h 563879"/>
              <a:gd name="connsiteX3" fmla="*/ 0 w 2118360"/>
              <a:gd name="connsiteY3" fmla="*/ 0 h 563879"/>
              <a:gd name="connsiteX4" fmla="*/ 0 w 2118360"/>
              <a:gd name="connsiteY4" fmla="*/ 563879 h 563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18360" h="563879">
                <a:moveTo>
                  <a:pt x="0" y="563879"/>
                </a:moveTo>
                <a:lnTo>
                  <a:pt x="2118360" y="563879"/>
                </a:lnTo>
                <a:lnTo>
                  <a:pt x="2118360" y="0"/>
                </a:lnTo>
                <a:lnTo>
                  <a:pt x="0" y="0"/>
                </a:lnTo>
                <a:lnTo>
                  <a:pt x="0" y="56387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13960" y="4005072"/>
            <a:ext cx="2144268" cy="589787"/>
          </a:xfrm>
          <a:custGeom>
            <a:avLst/>
            <a:gdLst>
              <a:gd name="connsiteX0" fmla="*/ 12953 w 2144268"/>
              <a:gd name="connsiteY0" fmla="*/ 576833 h 589787"/>
              <a:gd name="connsiteX1" fmla="*/ 2131314 w 2144268"/>
              <a:gd name="connsiteY1" fmla="*/ 576833 h 589787"/>
              <a:gd name="connsiteX2" fmla="*/ 2131314 w 2144268"/>
              <a:gd name="connsiteY2" fmla="*/ 12953 h 589787"/>
              <a:gd name="connsiteX3" fmla="*/ 12953 w 2144268"/>
              <a:gd name="connsiteY3" fmla="*/ 12953 h 589787"/>
              <a:gd name="connsiteX4" fmla="*/ 12953 w 2144268"/>
              <a:gd name="connsiteY4" fmla="*/ 576833 h 5897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44268" h="589787">
                <a:moveTo>
                  <a:pt x="12953" y="576833"/>
                </a:moveTo>
                <a:lnTo>
                  <a:pt x="2131314" y="576833"/>
                </a:lnTo>
                <a:lnTo>
                  <a:pt x="2131314" y="12953"/>
                </a:lnTo>
                <a:lnTo>
                  <a:pt x="12953" y="12953"/>
                </a:lnTo>
                <a:lnTo>
                  <a:pt x="12953" y="5768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68090" y="2937509"/>
            <a:ext cx="640079" cy="647700"/>
          </a:xfrm>
          <a:custGeom>
            <a:avLst/>
            <a:gdLst>
              <a:gd name="connsiteX0" fmla="*/ 201167 w 640079"/>
              <a:gd name="connsiteY0" fmla="*/ 221615 h 647700"/>
              <a:gd name="connsiteX1" fmla="*/ 201167 w 640079"/>
              <a:gd name="connsiteY1" fmla="*/ 221615 h 647700"/>
              <a:gd name="connsiteX2" fmla="*/ 292608 w 640079"/>
              <a:gd name="connsiteY2" fmla="*/ 340868 h 647700"/>
              <a:gd name="connsiteX3" fmla="*/ 347471 w 640079"/>
              <a:gd name="connsiteY3" fmla="*/ 460248 h 647700"/>
              <a:gd name="connsiteX4" fmla="*/ 402335 w 640079"/>
              <a:gd name="connsiteY4" fmla="*/ 511302 h 647700"/>
              <a:gd name="connsiteX5" fmla="*/ 475488 w 640079"/>
              <a:gd name="connsiteY5" fmla="*/ 613664 h 647700"/>
              <a:gd name="connsiteX6" fmla="*/ 640079 w 640079"/>
              <a:gd name="connsiteY6" fmla="*/ 562483 h 647700"/>
              <a:gd name="connsiteX7" fmla="*/ 0 w 640079"/>
              <a:gd name="connsiteY7" fmla="*/ 0 h 647700"/>
              <a:gd name="connsiteX8" fmla="*/ 91439 w 640079"/>
              <a:gd name="connsiteY8" fmla="*/ 272669 h 647700"/>
              <a:gd name="connsiteX9" fmla="*/ 91439 w 640079"/>
              <a:gd name="connsiteY9" fmla="*/ 272669 h 647700"/>
              <a:gd name="connsiteX10" fmla="*/ 365759 w 640079"/>
              <a:gd name="connsiteY10" fmla="*/ 511302 h 647700"/>
              <a:gd name="connsiteX11" fmla="*/ 548639 w 640079"/>
              <a:gd name="connsiteY11" fmla="*/ 647700 h 647700"/>
              <a:gd name="connsiteX12" fmla="*/ 201167 w 640079"/>
              <a:gd name="connsiteY12" fmla="*/ 221615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40079" h="647700">
                <a:moveTo>
                  <a:pt x="201167" y="221615"/>
                </a:moveTo>
                <a:lnTo>
                  <a:pt x="201167" y="221615"/>
                </a:lnTo>
                <a:cubicBezTo>
                  <a:pt x="231647" y="261366"/>
                  <a:pt x="265683" y="298958"/>
                  <a:pt x="292608" y="340868"/>
                </a:cubicBezTo>
                <a:cubicBezTo>
                  <a:pt x="382142" y="480060"/>
                  <a:pt x="213740" y="285622"/>
                  <a:pt x="347471" y="460248"/>
                </a:cubicBezTo>
                <a:cubicBezTo>
                  <a:pt x="362458" y="479806"/>
                  <a:pt x="386460" y="492252"/>
                  <a:pt x="402335" y="511302"/>
                </a:cubicBezTo>
                <a:cubicBezTo>
                  <a:pt x="429386" y="543687"/>
                  <a:pt x="475488" y="613664"/>
                  <a:pt x="475488" y="613664"/>
                </a:cubicBezTo>
                <a:cubicBezTo>
                  <a:pt x="620521" y="594233"/>
                  <a:pt x="573023" y="624967"/>
                  <a:pt x="640079" y="562483"/>
                </a:cubicBezTo>
                <a:lnTo>
                  <a:pt x="0" y="0"/>
                </a:lnTo>
                <a:lnTo>
                  <a:pt x="91439" y="272669"/>
                </a:lnTo>
                <a:lnTo>
                  <a:pt x="91439" y="272669"/>
                </a:lnTo>
                <a:lnTo>
                  <a:pt x="365759" y="511302"/>
                </a:lnTo>
                <a:lnTo>
                  <a:pt x="548639" y="647700"/>
                </a:lnTo>
                <a:lnTo>
                  <a:pt x="201167" y="22161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55136" y="2924555"/>
            <a:ext cx="665987" cy="673608"/>
          </a:xfrm>
          <a:custGeom>
            <a:avLst/>
            <a:gdLst>
              <a:gd name="connsiteX0" fmla="*/ 214121 w 665987"/>
              <a:gd name="connsiteY0" fmla="*/ 234569 h 673608"/>
              <a:gd name="connsiteX1" fmla="*/ 214121 w 665987"/>
              <a:gd name="connsiteY1" fmla="*/ 234569 h 673608"/>
              <a:gd name="connsiteX2" fmla="*/ 305561 w 665987"/>
              <a:gd name="connsiteY2" fmla="*/ 353822 h 673608"/>
              <a:gd name="connsiteX3" fmla="*/ 360425 w 665987"/>
              <a:gd name="connsiteY3" fmla="*/ 473202 h 673608"/>
              <a:gd name="connsiteX4" fmla="*/ 415289 w 665987"/>
              <a:gd name="connsiteY4" fmla="*/ 524256 h 673608"/>
              <a:gd name="connsiteX5" fmla="*/ 488441 w 665987"/>
              <a:gd name="connsiteY5" fmla="*/ 626618 h 673608"/>
              <a:gd name="connsiteX6" fmla="*/ 653033 w 665987"/>
              <a:gd name="connsiteY6" fmla="*/ 575437 h 673608"/>
              <a:gd name="connsiteX7" fmla="*/ 12953 w 665987"/>
              <a:gd name="connsiteY7" fmla="*/ 12954 h 673608"/>
              <a:gd name="connsiteX8" fmla="*/ 104393 w 665987"/>
              <a:gd name="connsiteY8" fmla="*/ 285623 h 673608"/>
              <a:gd name="connsiteX9" fmla="*/ 104393 w 665987"/>
              <a:gd name="connsiteY9" fmla="*/ 285623 h 673608"/>
              <a:gd name="connsiteX10" fmla="*/ 378713 w 665987"/>
              <a:gd name="connsiteY10" fmla="*/ 524256 h 673608"/>
              <a:gd name="connsiteX11" fmla="*/ 561593 w 665987"/>
              <a:gd name="connsiteY11" fmla="*/ 660654 h 673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665987" h="673608">
                <a:moveTo>
                  <a:pt x="214121" y="234569"/>
                </a:moveTo>
                <a:lnTo>
                  <a:pt x="214121" y="234569"/>
                </a:lnTo>
                <a:cubicBezTo>
                  <a:pt x="244601" y="274320"/>
                  <a:pt x="278637" y="311912"/>
                  <a:pt x="305561" y="353822"/>
                </a:cubicBezTo>
                <a:cubicBezTo>
                  <a:pt x="395096" y="493014"/>
                  <a:pt x="226694" y="298576"/>
                  <a:pt x="360425" y="473202"/>
                </a:cubicBezTo>
                <a:cubicBezTo>
                  <a:pt x="375411" y="492760"/>
                  <a:pt x="399414" y="505206"/>
                  <a:pt x="415289" y="524256"/>
                </a:cubicBezTo>
                <a:cubicBezTo>
                  <a:pt x="442340" y="556641"/>
                  <a:pt x="488441" y="626618"/>
                  <a:pt x="488441" y="626618"/>
                </a:cubicBezTo>
                <a:cubicBezTo>
                  <a:pt x="633475" y="607187"/>
                  <a:pt x="585977" y="637921"/>
                  <a:pt x="653033" y="575437"/>
                </a:cubicBezTo>
                <a:lnTo>
                  <a:pt x="12953" y="12954"/>
                </a:lnTo>
                <a:lnTo>
                  <a:pt x="104393" y="285623"/>
                </a:lnTo>
                <a:lnTo>
                  <a:pt x="104393" y="285623"/>
                </a:lnTo>
                <a:lnTo>
                  <a:pt x="378713" y="524256"/>
                </a:lnTo>
                <a:lnTo>
                  <a:pt x="561593" y="660654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3386" y="3670554"/>
            <a:ext cx="806196" cy="510539"/>
          </a:xfrm>
          <a:custGeom>
            <a:avLst/>
            <a:gdLst>
              <a:gd name="connsiteX0" fmla="*/ 0 w 806196"/>
              <a:gd name="connsiteY0" fmla="*/ 0 h 510539"/>
              <a:gd name="connsiteX1" fmla="*/ 0 w 806196"/>
              <a:gd name="connsiteY1" fmla="*/ 0 h 510539"/>
              <a:gd name="connsiteX2" fmla="*/ 54991 w 806196"/>
              <a:gd name="connsiteY2" fmla="*/ 153161 h 510539"/>
              <a:gd name="connsiteX3" fmla="*/ 183261 w 806196"/>
              <a:gd name="connsiteY3" fmla="*/ 306323 h 510539"/>
              <a:gd name="connsiteX4" fmla="*/ 219836 w 806196"/>
              <a:gd name="connsiteY4" fmla="*/ 357377 h 510539"/>
              <a:gd name="connsiteX5" fmla="*/ 329819 w 806196"/>
              <a:gd name="connsiteY5" fmla="*/ 459485 h 510539"/>
              <a:gd name="connsiteX6" fmla="*/ 366395 w 806196"/>
              <a:gd name="connsiteY6" fmla="*/ 493521 h 510539"/>
              <a:gd name="connsiteX7" fmla="*/ 421385 w 806196"/>
              <a:gd name="connsiteY7" fmla="*/ 510539 h 510539"/>
              <a:gd name="connsiteX8" fmla="*/ 604647 w 806196"/>
              <a:gd name="connsiteY8" fmla="*/ 493521 h 510539"/>
              <a:gd name="connsiteX9" fmla="*/ 659638 w 806196"/>
              <a:gd name="connsiteY9" fmla="*/ 459485 h 510539"/>
              <a:gd name="connsiteX10" fmla="*/ 604647 w 806196"/>
              <a:gd name="connsiteY10" fmla="*/ 459485 h 510539"/>
              <a:gd name="connsiteX11" fmla="*/ 806196 w 806196"/>
              <a:gd name="connsiteY11" fmla="*/ 357377 h 510539"/>
              <a:gd name="connsiteX12" fmla="*/ 586358 w 806196"/>
              <a:gd name="connsiteY12" fmla="*/ 238251 h 510539"/>
              <a:gd name="connsiteX13" fmla="*/ 421385 w 806196"/>
              <a:gd name="connsiteY13" fmla="*/ 204215 h 510539"/>
              <a:gd name="connsiteX14" fmla="*/ 238252 w 806196"/>
              <a:gd name="connsiteY14" fmla="*/ 85089 h 510539"/>
              <a:gd name="connsiteX15" fmla="*/ 0 w 806196"/>
              <a:gd name="connsiteY15" fmla="*/ 0 h 510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06196" h="510539">
                <a:moveTo>
                  <a:pt x="0" y="0"/>
                </a:moveTo>
                <a:lnTo>
                  <a:pt x="0" y="0"/>
                </a:lnTo>
                <a:cubicBezTo>
                  <a:pt x="18288" y="51053"/>
                  <a:pt x="30479" y="104393"/>
                  <a:pt x="54991" y="153161"/>
                </a:cubicBezTo>
                <a:cubicBezTo>
                  <a:pt x="113919" y="270509"/>
                  <a:pt x="114046" y="229234"/>
                  <a:pt x="183261" y="306323"/>
                </a:cubicBezTo>
                <a:cubicBezTo>
                  <a:pt x="197358" y="322071"/>
                  <a:pt x="205232" y="342138"/>
                  <a:pt x="219836" y="357377"/>
                </a:cubicBezTo>
                <a:cubicBezTo>
                  <a:pt x="254254" y="393318"/>
                  <a:pt x="293116" y="425450"/>
                  <a:pt x="329819" y="459485"/>
                </a:cubicBezTo>
                <a:cubicBezTo>
                  <a:pt x="342011" y="470789"/>
                  <a:pt x="350012" y="488441"/>
                  <a:pt x="366395" y="493521"/>
                </a:cubicBezTo>
                <a:lnTo>
                  <a:pt x="421385" y="510539"/>
                </a:lnTo>
                <a:cubicBezTo>
                  <a:pt x="482473" y="504825"/>
                  <a:pt x="544829" y="506348"/>
                  <a:pt x="604647" y="493521"/>
                </a:cubicBezTo>
                <a:cubicBezTo>
                  <a:pt x="626109" y="488950"/>
                  <a:pt x="659638" y="479932"/>
                  <a:pt x="659638" y="459485"/>
                </a:cubicBezTo>
                <a:cubicBezTo>
                  <a:pt x="659638" y="442467"/>
                  <a:pt x="622935" y="459485"/>
                  <a:pt x="604647" y="459485"/>
                </a:cubicBezTo>
                <a:lnTo>
                  <a:pt x="806196" y="357377"/>
                </a:lnTo>
                <a:lnTo>
                  <a:pt x="586358" y="238251"/>
                </a:lnTo>
                <a:lnTo>
                  <a:pt x="421385" y="204215"/>
                </a:lnTo>
                <a:lnTo>
                  <a:pt x="238252" y="8508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0432" y="3657600"/>
            <a:ext cx="832104" cy="536447"/>
          </a:xfrm>
          <a:custGeom>
            <a:avLst/>
            <a:gdLst>
              <a:gd name="connsiteX0" fmla="*/ 12953 w 832104"/>
              <a:gd name="connsiteY0" fmla="*/ 12953 h 536447"/>
              <a:gd name="connsiteX1" fmla="*/ 12953 w 832104"/>
              <a:gd name="connsiteY1" fmla="*/ 12953 h 536447"/>
              <a:gd name="connsiteX2" fmla="*/ 67945 w 832104"/>
              <a:gd name="connsiteY2" fmla="*/ 166115 h 536447"/>
              <a:gd name="connsiteX3" fmla="*/ 196215 w 832104"/>
              <a:gd name="connsiteY3" fmla="*/ 319277 h 536447"/>
              <a:gd name="connsiteX4" fmla="*/ 232790 w 832104"/>
              <a:gd name="connsiteY4" fmla="*/ 370331 h 536447"/>
              <a:gd name="connsiteX5" fmla="*/ 342772 w 832104"/>
              <a:gd name="connsiteY5" fmla="*/ 472439 h 536447"/>
              <a:gd name="connsiteX6" fmla="*/ 379348 w 832104"/>
              <a:gd name="connsiteY6" fmla="*/ 506475 h 536447"/>
              <a:gd name="connsiteX7" fmla="*/ 434339 w 832104"/>
              <a:gd name="connsiteY7" fmla="*/ 523493 h 536447"/>
              <a:gd name="connsiteX8" fmla="*/ 617601 w 832104"/>
              <a:gd name="connsiteY8" fmla="*/ 506475 h 536447"/>
              <a:gd name="connsiteX9" fmla="*/ 672591 w 832104"/>
              <a:gd name="connsiteY9" fmla="*/ 472439 h 536447"/>
              <a:gd name="connsiteX10" fmla="*/ 617601 w 832104"/>
              <a:gd name="connsiteY10" fmla="*/ 472439 h 536447"/>
              <a:gd name="connsiteX11" fmla="*/ 819150 w 832104"/>
              <a:gd name="connsiteY11" fmla="*/ 370331 h 536447"/>
              <a:gd name="connsiteX12" fmla="*/ 599312 w 832104"/>
              <a:gd name="connsiteY12" fmla="*/ 251205 h 536447"/>
              <a:gd name="connsiteX13" fmla="*/ 434339 w 832104"/>
              <a:gd name="connsiteY13" fmla="*/ 217169 h 536447"/>
              <a:gd name="connsiteX14" fmla="*/ 251205 w 832104"/>
              <a:gd name="connsiteY14" fmla="*/ 98043 h 536447"/>
              <a:gd name="connsiteX15" fmla="*/ 12953 w 832104"/>
              <a:gd name="connsiteY15" fmla="*/ 1295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832104" h="536447">
                <a:moveTo>
                  <a:pt x="12953" y="12953"/>
                </a:moveTo>
                <a:lnTo>
                  <a:pt x="12953" y="12953"/>
                </a:lnTo>
                <a:cubicBezTo>
                  <a:pt x="31241" y="64007"/>
                  <a:pt x="43433" y="117347"/>
                  <a:pt x="67945" y="166115"/>
                </a:cubicBezTo>
                <a:cubicBezTo>
                  <a:pt x="126872" y="283463"/>
                  <a:pt x="127000" y="242188"/>
                  <a:pt x="196215" y="319277"/>
                </a:cubicBezTo>
                <a:cubicBezTo>
                  <a:pt x="210311" y="335025"/>
                  <a:pt x="218185" y="355091"/>
                  <a:pt x="232790" y="370331"/>
                </a:cubicBezTo>
                <a:cubicBezTo>
                  <a:pt x="267208" y="406272"/>
                  <a:pt x="306070" y="438403"/>
                  <a:pt x="342772" y="472439"/>
                </a:cubicBezTo>
                <a:cubicBezTo>
                  <a:pt x="354965" y="483742"/>
                  <a:pt x="362966" y="501395"/>
                  <a:pt x="379348" y="506475"/>
                </a:cubicBezTo>
                <a:lnTo>
                  <a:pt x="434339" y="523493"/>
                </a:lnTo>
                <a:cubicBezTo>
                  <a:pt x="495427" y="517778"/>
                  <a:pt x="557783" y="519302"/>
                  <a:pt x="617601" y="506475"/>
                </a:cubicBezTo>
                <a:cubicBezTo>
                  <a:pt x="639063" y="501903"/>
                  <a:pt x="672591" y="492886"/>
                  <a:pt x="672591" y="472439"/>
                </a:cubicBezTo>
                <a:cubicBezTo>
                  <a:pt x="672591" y="455421"/>
                  <a:pt x="635889" y="472439"/>
                  <a:pt x="617601" y="472439"/>
                </a:cubicBezTo>
                <a:lnTo>
                  <a:pt x="819150" y="370331"/>
                </a:lnTo>
                <a:lnTo>
                  <a:pt x="599312" y="251205"/>
                </a:lnTo>
                <a:lnTo>
                  <a:pt x="434339" y="217169"/>
                </a:lnTo>
                <a:lnTo>
                  <a:pt x="251205" y="98043"/>
                </a:lnTo>
                <a:lnTo>
                  <a:pt x="12953" y="129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33500"/>
            <a:ext cx="9144000" cy="5524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705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Classification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with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hyperplane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6300" y="1384300"/>
            <a:ext cx="4851400" cy="431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375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Finding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the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maximum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margin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00800" y="5638800"/>
            <a:ext cx="2108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MMH</a:t>
            </a:r>
          </a:p>
          <a:p>
            <a:pPr>
              <a:lnSpc>
                <a:spcPts val="1400"/>
              </a:lnSpc>
              <a:tabLst>
                <a:tab pos="787400" algn="l"/>
              </a:tabLst>
            </a:pPr>
            <a:r>
              <a:rPr lang="en-US" altLang="zh-CN" sz="12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Maximum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Margin</a:t>
            </a:r>
            <a:r>
              <a:rPr lang="en-US" altLang="zh-CN" sz="12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Hyperplane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1518" y="1406397"/>
            <a:ext cx="8508999" cy="2100580"/>
          </a:xfrm>
          <a:custGeom>
            <a:avLst/>
            <a:gdLst>
              <a:gd name="connsiteX0" fmla="*/ 6350 w 8508999"/>
              <a:gd name="connsiteY0" fmla="*/ 354330 h 2100580"/>
              <a:gd name="connsiteX1" fmla="*/ 354329 w 8508999"/>
              <a:gd name="connsiteY1" fmla="*/ 6350 h 2100580"/>
              <a:gd name="connsiteX2" fmla="*/ 8154669 w 8508999"/>
              <a:gd name="connsiteY2" fmla="*/ 6350 h 2100580"/>
              <a:gd name="connsiteX3" fmla="*/ 8502649 w 8508999"/>
              <a:gd name="connsiteY3" fmla="*/ 354330 h 2100580"/>
              <a:gd name="connsiteX4" fmla="*/ 8502649 w 8508999"/>
              <a:gd name="connsiteY4" fmla="*/ 1746250 h 2100580"/>
              <a:gd name="connsiteX5" fmla="*/ 8154669 w 8508999"/>
              <a:gd name="connsiteY5" fmla="*/ 2094230 h 2100580"/>
              <a:gd name="connsiteX6" fmla="*/ 354329 w 8508999"/>
              <a:gd name="connsiteY6" fmla="*/ 2094230 h 2100580"/>
              <a:gd name="connsiteX7" fmla="*/ 6350 w 8508999"/>
              <a:gd name="connsiteY7" fmla="*/ 1746250 h 2100580"/>
              <a:gd name="connsiteX8" fmla="*/ 6350 w 8508999"/>
              <a:gd name="connsiteY8" fmla="*/ 354330 h 2100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508999" h="2100580">
                <a:moveTo>
                  <a:pt x="6350" y="354330"/>
                </a:moveTo>
                <a:cubicBezTo>
                  <a:pt x="6350" y="162179"/>
                  <a:pt x="162140" y="6350"/>
                  <a:pt x="354329" y="6350"/>
                </a:cubicBezTo>
                <a:lnTo>
                  <a:pt x="8154669" y="6350"/>
                </a:lnTo>
                <a:cubicBezTo>
                  <a:pt x="8346821" y="6350"/>
                  <a:pt x="8502649" y="162179"/>
                  <a:pt x="8502649" y="354330"/>
                </a:cubicBezTo>
                <a:lnTo>
                  <a:pt x="8502649" y="1746250"/>
                </a:lnTo>
                <a:cubicBezTo>
                  <a:pt x="8502649" y="1938401"/>
                  <a:pt x="8346821" y="2094230"/>
                  <a:pt x="8154669" y="2094230"/>
                </a:cubicBezTo>
                <a:lnTo>
                  <a:pt x="354329" y="2094230"/>
                </a:lnTo>
                <a:cubicBezTo>
                  <a:pt x="162140" y="2094230"/>
                  <a:pt x="6350" y="1938401"/>
                  <a:pt x="6350" y="1746250"/>
                </a:cubicBezTo>
                <a:lnTo>
                  <a:pt x="6350" y="35433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1518" y="3985006"/>
            <a:ext cx="8508999" cy="2102103"/>
          </a:xfrm>
          <a:custGeom>
            <a:avLst/>
            <a:gdLst>
              <a:gd name="connsiteX0" fmla="*/ 6350 w 8508999"/>
              <a:gd name="connsiteY0" fmla="*/ 354584 h 2102103"/>
              <a:gd name="connsiteX1" fmla="*/ 354596 w 8508999"/>
              <a:gd name="connsiteY1" fmla="*/ 6350 h 2102103"/>
              <a:gd name="connsiteX2" fmla="*/ 8154416 w 8508999"/>
              <a:gd name="connsiteY2" fmla="*/ 6350 h 2102103"/>
              <a:gd name="connsiteX3" fmla="*/ 8502649 w 8508999"/>
              <a:gd name="connsiteY3" fmla="*/ 354584 h 2102103"/>
              <a:gd name="connsiteX4" fmla="*/ 8502649 w 8508999"/>
              <a:gd name="connsiteY4" fmla="*/ 1747507 h 2102103"/>
              <a:gd name="connsiteX5" fmla="*/ 8154416 w 8508999"/>
              <a:gd name="connsiteY5" fmla="*/ 2095753 h 2102103"/>
              <a:gd name="connsiteX6" fmla="*/ 354596 w 8508999"/>
              <a:gd name="connsiteY6" fmla="*/ 2095753 h 2102103"/>
              <a:gd name="connsiteX7" fmla="*/ 6350 w 8508999"/>
              <a:gd name="connsiteY7" fmla="*/ 1747507 h 2102103"/>
              <a:gd name="connsiteX8" fmla="*/ 6350 w 8508999"/>
              <a:gd name="connsiteY8" fmla="*/ 354584 h 2102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508999" h="2102103">
                <a:moveTo>
                  <a:pt x="6350" y="354584"/>
                </a:moveTo>
                <a:cubicBezTo>
                  <a:pt x="6350" y="162305"/>
                  <a:pt x="162267" y="6350"/>
                  <a:pt x="354596" y="6350"/>
                </a:cubicBezTo>
                <a:lnTo>
                  <a:pt x="8154416" y="6350"/>
                </a:lnTo>
                <a:cubicBezTo>
                  <a:pt x="8346693" y="6350"/>
                  <a:pt x="8502649" y="162305"/>
                  <a:pt x="8502649" y="354584"/>
                </a:cubicBezTo>
                <a:lnTo>
                  <a:pt x="8502649" y="1747507"/>
                </a:lnTo>
                <a:cubicBezTo>
                  <a:pt x="8502649" y="1939836"/>
                  <a:pt x="8346693" y="2095753"/>
                  <a:pt x="8154416" y="2095753"/>
                </a:cubicBezTo>
                <a:lnTo>
                  <a:pt x="354596" y="2095753"/>
                </a:lnTo>
                <a:cubicBezTo>
                  <a:pt x="162267" y="2095753"/>
                  <a:pt x="6350" y="1939836"/>
                  <a:pt x="6350" y="1747507"/>
                </a:cubicBezTo>
                <a:lnTo>
                  <a:pt x="6350" y="3545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41400"/>
            <a:ext cx="9144000" cy="581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6299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휴대폰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스팸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제거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6322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-5-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2197100"/>
            <a:ext cx="7645400" cy="246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953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Term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Document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Matrix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-6-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18132" y="4755515"/>
            <a:ext cx="17145" cy="207771"/>
          </a:xfrm>
          <a:custGeom>
            <a:avLst/>
            <a:gdLst>
              <a:gd name="connsiteX0" fmla="*/ 8572 w 17145"/>
              <a:gd name="connsiteY0" fmla="*/ 0 h 207771"/>
              <a:gd name="connsiteX1" fmla="*/ 8572 w 17145"/>
              <a:gd name="connsiteY1" fmla="*/ 207771 h 207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71">
                <a:moveTo>
                  <a:pt x="8572" y="0"/>
                </a:moveTo>
                <a:lnTo>
                  <a:pt x="8572" y="2077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2213" y="4753991"/>
            <a:ext cx="70548" cy="211709"/>
          </a:xfrm>
          <a:custGeom>
            <a:avLst/>
            <a:gdLst>
              <a:gd name="connsiteX0" fmla="*/ 67525 w 70548"/>
              <a:gd name="connsiteY0" fmla="*/ 0 h 211709"/>
              <a:gd name="connsiteX1" fmla="*/ 70548 w 70548"/>
              <a:gd name="connsiteY1" fmla="*/ 8636 h 211709"/>
              <a:gd name="connsiteX2" fmla="*/ 31864 w 70548"/>
              <a:gd name="connsiteY2" fmla="*/ 42164 h 211709"/>
              <a:gd name="connsiteX3" fmla="*/ 19304 w 70548"/>
              <a:gd name="connsiteY3" fmla="*/ 104775 h 211709"/>
              <a:gd name="connsiteX4" fmla="*/ 31864 w 70548"/>
              <a:gd name="connsiteY4" fmla="*/ 169164 h 211709"/>
              <a:gd name="connsiteX5" fmla="*/ 70205 w 70548"/>
              <a:gd name="connsiteY5" fmla="*/ 203073 h 211709"/>
              <a:gd name="connsiteX6" fmla="*/ 67525 w 70548"/>
              <a:gd name="connsiteY6" fmla="*/ 211709 h 211709"/>
              <a:gd name="connsiteX7" fmla="*/ 17411 w 70548"/>
              <a:gd name="connsiteY7" fmla="*/ 174752 h 211709"/>
              <a:gd name="connsiteX8" fmla="*/ 0 w 70548"/>
              <a:gd name="connsiteY8" fmla="*/ 105917 h 211709"/>
              <a:gd name="connsiteX9" fmla="*/ 17462 w 70548"/>
              <a:gd name="connsiteY9" fmla="*/ 37084 h 211709"/>
              <a:gd name="connsiteX10" fmla="*/ 67525 w 70548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548" h="211709">
                <a:moveTo>
                  <a:pt x="67525" y="0"/>
                </a:moveTo>
                <a:lnTo>
                  <a:pt x="70548" y="8636"/>
                </a:lnTo>
                <a:cubicBezTo>
                  <a:pt x="53124" y="14351"/>
                  <a:pt x="40233" y="25527"/>
                  <a:pt x="31864" y="42164"/>
                </a:cubicBezTo>
                <a:cubicBezTo>
                  <a:pt x="23494" y="58801"/>
                  <a:pt x="19304" y="79629"/>
                  <a:pt x="19304" y="104775"/>
                </a:cubicBezTo>
                <a:cubicBezTo>
                  <a:pt x="19304" y="130810"/>
                  <a:pt x="23494" y="152273"/>
                  <a:pt x="31864" y="169164"/>
                </a:cubicBezTo>
                <a:cubicBezTo>
                  <a:pt x="40233" y="186054"/>
                  <a:pt x="53022" y="197358"/>
                  <a:pt x="70205" y="203073"/>
                </a:cubicBezTo>
                <a:lnTo>
                  <a:pt x="67525" y="211709"/>
                </a:lnTo>
                <a:cubicBezTo>
                  <a:pt x="45719" y="205994"/>
                  <a:pt x="29019" y="193675"/>
                  <a:pt x="17411" y="174752"/>
                </a:cubicBezTo>
                <a:cubicBezTo>
                  <a:pt x="5803" y="155829"/>
                  <a:pt x="0" y="132842"/>
                  <a:pt x="0" y="105917"/>
                </a:cubicBezTo>
                <a:cubicBezTo>
                  <a:pt x="0" y="78994"/>
                  <a:pt x="5816" y="56134"/>
                  <a:pt x="17462" y="37084"/>
                </a:cubicBezTo>
                <a:cubicBezTo>
                  <a:pt x="29108" y="18034"/>
                  <a:pt x="45796" y="5715"/>
                  <a:pt x="6752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22653" y="4753991"/>
            <a:ext cx="70484" cy="211709"/>
          </a:xfrm>
          <a:custGeom>
            <a:avLst/>
            <a:gdLst>
              <a:gd name="connsiteX0" fmla="*/ 3048 w 70484"/>
              <a:gd name="connsiteY0" fmla="*/ 0 h 211709"/>
              <a:gd name="connsiteX1" fmla="*/ 53086 w 70484"/>
              <a:gd name="connsiteY1" fmla="*/ 37084 h 211709"/>
              <a:gd name="connsiteX2" fmla="*/ 70484 w 70484"/>
              <a:gd name="connsiteY2" fmla="*/ 105917 h 211709"/>
              <a:gd name="connsiteX3" fmla="*/ 53086 w 70484"/>
              <a:gd name="connsiteY3" fmla="*/ 174752 h 211709"/>
              <a:gd name="connsiteX4" fmla="*/ 3048 w 70484"/>
              <a:gd name="connsiteY4" fmla="*/ 211709 h 211709"/>
              <a:gd name="connsiteX5" fmla="*/ 380 w 70484"/>
              <a:gd name="connsiteY5" fmla="*/ 203073 h 211709"/>
              <a:gd name="connsiteX6" fmla="*/ 38607 w 70484"/>
              <a:gd name="connsiteY6" fmla="*/ 169164 h 211709"/>
              <a:gd name="connsiteX7" fmla="*/ 51180 w 70484"/>
              <a:gd name="connsiteY7" fmla="*/ 104775 h 211709"/>
              <a:gd name="connsiteX8" fmla="*/ 38734 w 70484"/>
              <a:gd name="connsiteY8" fmla="*/ 42164 h 211709"/>
              <a:gd name="connsiteX9" fmla="*/ 0 w 70484"/>
              <a:gd name="connsiteY9" fmla="*/ 8636 h 211709"/>
              <a:gd name="connsiteX10" fmla="*/ 3048 w 70484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484" h="211709">
                <a:moveTo>
                  <a:pt x="3048" y="0"/>
                </a:moveTo>
                <a:cubicBezTo>
                  <a:pt x="24764" y="5715"/>
                  <a:pt x="41402" y="18034"/>
                  <a:pt x="53086" y="37084"/>
                </a:cubicBezTo>
                <a:cubicBezTo>
                  <a:pt x="64642" y="56134"/>
                  <a:pt x="70484" y="78994"/>
                  <a:pt x="70484" y="105917"/>
                </a:cubicBezTo>
                <a:cubicBezTo>
                  <a:pt x="70484" y="132842"/>
                  <a:pt x="64769" y="155829"/>
                  <a:pt x="53086" y="174752"/>
                </a:cubicBezTo>
                <a:cubicBezTo>
                  <a:pt x="41529" y="193675"/>
                  <a:pt x="24764" y="205994"/>
                  <a:pt x="3048" y="211709"/>
                </a:cubicBezTo>
                <a:lnTo>
                  <a:pt x="380" y="203073"/>
                </a:lnTo>
                <a:cubicBezTo>
                  <a:pt x="17526" y="197358"/>
                  <a:pt x="30352" y="186054"/>
                  <a:pt x="38607" y="169164"/>
                </a:cubicBezTo>
                <a:cubicBezTo>
                  <a:pt x="46989" y="152273"/>
                  <a:pt x="51180" y="130810"/>
                  <a:pt x="51180" y="104775"/>
                </a:cubicBezTo>
                <a:cubicBezTo>
                  <a:pt x="51180" y="79629"/>
                  <a:pt x="46989" y="58801"/>
                  <a:pt x="38734" y="42164"/>
                </a:cubicBezTo>
                <a:cubicBezTo>
                  <a:pt x="30352" y="25527"/>
                  <a:pt x="17526" y="14351"/>
                  <a:pt x="0" y="8636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7582" y="5749175"/>
            <a:ext cx="17183" cy="207721"/>
          </a:xfrm>
          <a:custGeom>
            <a:avLst/>
            <a:gdLst>
              <a:gd name="connsiteX0" fmla="*/ 8591 w 17183"/>
              <a:gd name="connsiteY0" fmla="*/ 0 h 207721"/>
              <a:gd name="connsiteX1" fmla="*/ 8591 w 17183"/>
              <a:gd name="connsiteY1" fmla="*/ 207721 h 207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83" h="207721">
                <a:moveTo>
                  <a:pt x="8591" y="0"/>
                </a:moveTo>
                <a:lnTo>
                  <a:pt x="8591" y="20772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7829" y="5747613"/>
            <a:ext cx="70548" cy="211747"/>
          </a:xfrm>
          <a:custGeom>
            <a:avLst/>
            <a:gdLst>
              <a:gd name="connsiteX0" fmla="*/ 67525 w 70548"/>
              <a:gd name="connsiteY0" fmla="*/ 0 h 211747"/>
              <a:gd name="connsiteX1" fmla="*/ 70548 w 70548"/>
              <a:gd name="connsiteY1" fmla="*/ 8585 h 211747"/>
              <a:gd name="connsiteX2" fmla="*/ 31864 w 70548"/>
              <a:gd name="connsiteY2" fmla="*/ 42138 h 211747"/>
              <a:gd name="connsiteX3" fmla="*/ 19304 w 70548"/>
              <a:gd name="connsiteY3" fmla="*/ 104812 h 211747"/>
              <a:gd name="connsiteX4" fmla="*/ 31864 w 70548"/>
              <a:gd name="connsiteY4" fmla="*/ 169214 h 211747"/>
              <a:gd name="connsiteX5" fmla="*/ 70205 w 70548"/>
              <a:gd name="connsiteY5" fmla="*/ 203149 h 211747"/>
              <a:gd name="connsiteX6" fmla="*/ 67525 w 70548"/>
              <a:gd name="connsiteY6" fmla="*/ 211747 h 211747"/>
              <a:gd name="connsiteX7" fmla="*/ 17411 w 70548"/>
              <a:gd name="connsiteY7" fmla="*/ 174739 h 211747"/>
              <a:gd name="connsiteX8" fmla="*/ 0 w 70548"/>
              <a:gd name="connsiteY8" fmla="*/ 105918 h 211747"/>
              <a:gd name="connsiteX9" fmla="*/ 17462 w 70548"/>
              <a:gd name="connsiteY9" fmla="*/ 37109 h 211747"/>
              <a:gd name="connsiteX10" fmla="*/ 67525 w 70548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548" h="211747">
                <a:moveTo>
                  <a:pt x="67525" y="0"/>
                </a:moveTo>
                <a:lnTo>
                  <a:pt x="70548" y="8585"/>
                </a:lnTo>
                <a:cubicBezTo>
                  <a:pt x="53124" y="14325"/>
                  <a:pt x="40233" y="25501"/>
                  <a:pt x="31864" y="42138"/>
                </a:cubicBezTo>
                <a:cubicBezTo>
                  <a:pt x="23495" y="58763"/>
                  <a:pt x="19304" y="79654"/>
                  <a:pt x="19304" y="104812"/>
                </a:cubicBezTo>
                <a:cubicBezTo>
                  <a:pt x="19304" y="130848"/>
                  <a:pt x="23495" y="152324"/>
                  <a:pt x="31864" y="169214"/>
                </a:cubicBezTo>
                <a:cubicBezTo>
                  <a:pt x="40233" y="186105"/>
                  <a:pt x="53022" y="197421"/>
                  <a:pt x="70205" y="203149"/>
                </a:cubicBezTo>
                <a:lnTo>
                  <a:pt x="67525" y="211747"/>
                </a:lnTo>
                <a:cubicBezTo>
                  <a:pt x="45720" y="206006"/>
                  <a:pt x="29019" y="193675"/>
                  <a:pt x="17411" y="174739"/>
                </a:cubicBezTo>
                <a:cubicBezTo>
                  <a:pt x="5803" y="155803"/>
                  <a:pt x="0" y="132867"/>
                  <a:pt x="0" y="105918"/>
                </a:cubicBezTo>
                <a:cubicBezTo>
                  <a:pt x="0" y="79057"/>
                  <a:pt x="5816" y="56121"/>
                  <a:pt x="17462" y="37109"/>
                </a:cubicBezTo>
                <a:cubicBezTo>
                  <a:pt x="29108" y="18097"/>
                  <a:pt x="45796" y="5727"/>
                  <a:pt x="67525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99793" y="5747613"/>
            <a:ext cx="70485" cy="211747"/>
          </a:xfrm>
          <a:custGeom>
            <a:avLst/>
            <a:gdLst>
              <a:gd name="connsiteX0" fmla="*/ 3048 w 70485"/>
              <a:gd name="connsiteY0" fmla="*/ 0 h 211747"/>
              <a:gd name="connsiteX1" fmla="*/ 53086 w 70485"/>
              <a:gd name="connsiteY1" fmla="*/ 37109 h 211747"/>
              <a:gd name="connsiteX2" fmla="*/ 70485 w 70485"/>
              <a:gd name="connsiteY2" fmla="*/ 105918 h 211747"/>
              <a:gd name="connsiteX3" fmla="*/ 53086 w 70485"/>
              <a:gd name="connsiteY3" fmla="*/ 174739 h 211747"/>
              <a:gd name="connsiteX4" fmla="*/ 3048 w 70485"/>
              <a:gd name="connsiteY4" fmla="*/ 211747 h 211747"/>
              <a:gd name="connsiteX5" fmla="*/ 381 w 70485"/>
              <a:gd name="connsiteY5" fmla="*/ 203149 h 211747"/>
              <a:gd name="connsiteX6" fmla="*/ 38608 w 70485"/>
              <a:gd name="connsiteY6" fmla="*/ 169214 h 211747"/>
              <a:gd name="connsiteX7" fmla="*/ 51181 w 70485"/>
              <a:gd name="connsiteY7" fmla="*/ 104812 h 211747"/>
              <a:gd name="connsiteX8" fmla="*/ 38735 w 70485"/>
              <a:gd name="connsiteY8" fmla="*/ 42138 h 211747"/>
              <a:gd name="connsiteX9" fmla="*/ 0 w 70485"/>
              <a:gd name="connsiteY9" fmla="*/ 8585 h 211747"/>
              <a:gd name="connsiteX10" fmla="*/ 3048 w 70485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485" h="211747">
                <a:moveTo>
                  <a:pt x="3048" y="0"/>
                </a:moveTo>
                <a:cubicBezTo>
                  <a:pt x="24764" y="5727"/>
                  <a:pt x="41402" y="18097"/>
                  <a:pt x="53086" y="37109"/>
                </a:cubicBezTo>
                <a:cubicBezTo>
                  <a:pt x="64643" y="56121"/>
                  <a:pt x="70485" y="79057"/>
                  <a:pt x="70485" y="105918"/>
                </a:cubicBezTo>
                <a:cubicBezTo>
                  <a:pt x="70485" y="132867"/>
                  <a:pt x="64770" y="155803"/>
                  <a:pt x="53086" y="174739"/>
                </a:cubicBezTo>
                <a:cubicBezTo>
                  <a:pt x="41529" y="193675"/>
                  <a:pt x="24764" y="206006"/>
                  <a:pt x="3048" y="211747"/>
                </a:cubicBezTo>
                <a:lnTo>
                  <a:pt x="381" y="203149"/>
                </a:lnTo>
                <a:cubicBezTo>
                  <a:pt x="17526" y="197421"/>
                  <a:pt x="30352" y="186105"/>
                  <a:pt x="38608" y="169214"/>
                </a:cubicBezTo>
                <a:cubicBezTo>
                  <a:pt x="46989" y="152324"/>
                  <a:pt x="51181" y="130848"/>
                  <a:pt x="51181" y="104812"/>
                </a:cubicBezTo>
                <a:cubicBezTo>
                  <a:pt x="51181" y="79654"/>
                  <a:pt x="46989" y="58763"/>
                  <a:pt x="38735" y="42138"/>
                </a:cubicBezTo>
                <a:cubicBezTo>
                  <a:pt x="30352" y="25501"/>
                  <a:pt x="17526" y="14325"/>
                  <a:pt x="0" y="8585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1044" y="5749175"/>
            <a:ext cx="17145" cy="207721"/>
          </a:xfrm>
          <a:custGeom>
            <a:avLst/>
            <a:gdLst>
              <a:gd name="connsiteX0" fmla="*/ 8572 w 17145"/>
              <a:gd name="connsiteY0" fmla="*/ 0 h 207721"/>
              <a:gd name="connsiteX1" fmla="*/ 8572 w 17145"/>
              <a:gd name="connsiteY1" fmla="*/ 207721 h 207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21">
                <a:moveTo>
                  <a:pt x="8572" y="0"/>
                </a:moveTo>
                <a:lnTo>
                  <a:pt x="8572" y="20772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55164" y="5747613"/>
            <a:ext cx="70485" cy="211747"/>
          </a:xfrm>
          <a:custGeom>
            <a:avLst/>
            <a:gdLst>
              <a:gd name="connsiteX0" fmla="*/ 67436 w 70485"/>
              <a:gd name="connsiteY0" fmla="*/ 0 h 211747"/>
              <a:gd name="connsiteX1" fmla="*/ 70485 w 70485"/>
              <a:gd name="connsiteY1" fmla="*/ 8585 h 211747"/>
              <a:gd name="connsiteX2" fmla="*/ 31876 w 70485"/>
              <a:gd name="connsiteY2" fmla="*/ 42138 h 211747"/>
              <a:gd name="connsiteX3" fmla="*/ 19303 w 70485"/>
              <a:gd name="connsiteY3" fmla="*/ 104812 h 211747"/>
              <a:gd name="connsiteX4" fmla="*/ 31876 w 70485"/>
              <a:gd name="connsiteY4" fmla="*/ 169214 h 211747"/>
              <a:gd name="connsiteX5" fmla="*/ 70230 w 70485"/>
              <a:gd name="connsiteY5" fmla="*/ 203149 h 211747"/>
              <a:gd name="connsiteX6" fmla="*/ 67436 w 70485"/>
              <a:gd name="connsiteY6" fmla="*/ 211747 h 211747"/>
              <a:gd name="connsiteX7" fmla="*/ 17398 w 70485"/>
              <a:gd name="connsiteY7" fmla="*/ 174739 h 211747"/>
              <a:gd name="connsiteX8" fmla="*/ 0 w 70485"/>
              <a:gd name="connsiteY8" fmla="*/ 105918 h 211747"/>
              <a:gd name="connsiteX9" fmla="*/ 17398 w 70485"/>
              <a:gd name="connsiteY9" fmla="*/ 37109 h 211747"/>
              <a:gd name="connsiteX10" fmla="*/ 67436 w 70485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485" h="211747">
                <a:moveTo>
                  <a:pt x="67436" y="0"/>
                </a:moveTo>
                <a:lnTo>
                  <a:pt x="70485" y="8585"/>
                </a:lnTo>
                <a:cubicBezTo>
                  <a:pt x="53085" y="14325"/>
                  <a:pt x="40258" y="25501"/>
                  <a:pt x="31876" y="42138"/>
                </a:cubicBezTo>
                <a:cubicBezTo>
                  <a:pt x="23495" y="58763"/>
                  <a:pt x="19303" y="79654"/>
                  <a:pt x="19303" y="104812"/>
                </a:cubicBezTo>
                <a:cubicBezTo>
                  <a:pt x="19303" y="130848"/>
                  <a:pt x="23495" y="152324"/>
                  <a:pt x="31876" y="169214"/>
                </a:cubicBezTo>
                <a:cubicBezTo>
                  <a:pt x="40258" y="186105"/>
                  <a:pt x="52958" y="197421"/>
                  <a:pt x="70230" y="203149"/>
                </a:cubicBezTo>
                <a:lnTo>
                  <a:pt x="67436" y="211747"/>
                </a:lnTo>
                <a:cubicBezTo>
                  <a:pt x="45719" y="206006"/>
                  <a:pt x="28955" y="193675"/>
                  <a:pt x="17398" y="174739"/>
                </a:cubicBezTo>
                <a:cubicBezTo>
                  <a:pt x="5714" y="155803"/>
                  <a:pt x="0" y="132867"/>
                  <a:pt x="0" y="105918"/>
                </a:cubicBezTo>
                <a:cubicBezTo>
                  <a:pt x="0" y="79057"/>
                  <a:pt x="5841" y="56121"/>
                  <a:pt x="17398" y="37109"/>
                </a:cubicBezTo>
                <a:cubicBezTo>
                  <a:pt x="29082" y="18097"/>
                  <a:pt x="45719" y="5727"/>
                  <a:pt x="67436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85564" y="5747613"/>
            <a:ext cx="70485" cy="211747"/>
          </a:xfrm>
          <a:custGeom>
            <a:avLst/>
            <a:gdLst>
              <a:gd name="connsiteX0" fmla="*/ 3048 w 70485"/>
              <a:gd name="connsiteY0" fmla="*/ 0 h 211747"/>
              <a:gd name="connsiteX1" fmla="*/ 53086 w 70485"/>
              <a:gd name="connsiteY1" fmla="*/ 37109 h 211747"/>
              <a:gd name="connsiteX2" fmla="*/ 70485 w 70485"/>
              <a:gd name="connsiteY2" fmla="*/ 105918 h 211747"/>
              <a:gd name="connsiteX3" fmla="*/ 53086 w 70485"/>
              <a:gd name="connsiteY3" fmla="*/ 174739 h 211747"/>
              <a:gd name="connsiteX4" fmla="*/ 3048 w 70485"/>
              <a:gd name="connsiteY4" fmla="*/ 211747 h 211747"/>
              <a:gd name="connsiteX5" fmla="*/ 380 w 70485"/>
              <a:gd name="connsiteY5" fmla="*/ 203149 h 211747"/>
              <a:gd name="connsiteX6" fmla="*/ 38608 w 70485"/>
              <a:gd name="connsiteY6" fmla="*/ 169214 h 211747"/>
              <a:gd name="connsiteX7" fmla="*/ 51180 w 70485"/>
              <a:gd name="connsiteY7" fmla="*/ 104812 h 211747"/>
              <a:gd name="connsiteX8" fmla="*/ 38735 w 70485"/>
              <a:gd name="connsiteY8" fmla="*/ 42138 h 211747"/>
              <a:gd name="connsiteX9" fmla="*/ 0 w 70485"/>
              <a:gd name="connsiteY9" fmla="*/ 8585 h 211747"/>
              <a:gd name="connsiteX10" fmla="*/ 3048 w 70485"/>
              <a:gd name="connsiteY10" fmla="*/ 0 h 211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485" h="211747">
                <a:moveTo>
                  <a:pt x="3048" y="0"/>
                </a:moveTo>
                <a:cubicBezTo>
                  <a:pt x="24765" y="5727"/>
                  <a:pt x="41402" y="18097"/>
                  <a:pt x="53086" y="37109"/>
                </a:cubicBezTo>
                <a:cubicBezTo>
                  <a:pt x="64643" y="56121"/>
                  <a:pt x="70485" y="79057"/>
                  <a:pt x="70485" y="105918"/>
                </a:cubicBezTo>
                <a:cubicBezTo>
                  <a:pt x="70485" y="132867"/>
                  <a:pt x="64770" y="155803"/>
                  <a:pt x="53086" y="174739"/>
                </a:cubicBezTo>
                <a:cubicBezTo>
                  <a:pt x="41529" y="193675"/>
                  <a:pt x="24765" y="206006"/>
                  <a:pt x="3048" y="211747"/>
                </a:cubicBezTo>
                <a:lnTo>
                  <a:pt x="380" y="203149"/>
                </a:lnTo>
                <a:cubicBezTo>
                  <a:pt x="17526" y="197421"/>
                  <a:pt x="30353" y="186105"/>
                  <a:pt x="38608" y="169214"/>
                </a:cubicBezTo>
                <a:cubicBezTo>
                  <a:pt x="46990" y="152324"/>
                  <a:pt x="51180" y="130848"/>
                  <a:pt x="51180" y="104812"/>
                </a:cubicBezTo>
                <a:cubicBezTo>
                  <a:pt x="51180" y="79654"/>
                  <a:pt x="46990" y="58763"/>
                  <a:pt x="38735" y="42138"/>
                </a:cubicBezTo>
                <a:cubicBezTo>
                  <a:pt x="30353" y="25501"/>
                  <a:pt x="17526" y="14325"/>
                  <a:pt x="0" y="8585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8382" y="5259705"/>
            <a:ext cx="17145" cy="207772"/>
          </a:xfrm>
          <a:custGeom>
            <a:avLst/>
            <a:gdLst>
              <a:gd name="connsiteX0" fmla="*/ 8572 w 17145"/>
              <a:gd name="connsiteY0" fmla="*/ 0 h 207772"/>
              <a:gd name="connsiteX1" fmla="*/ 8572 w 17145"/>
              <a:gd name="connsiteY1" fmla="*/ 207772 h 207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45" h="207772">
                <a:moveTo>
                  <a:pt x="8572" y="0"/>
                </a:moveTo>
                <a:lnTo>
                  <a:pt x="8572" y="20777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4050" y="5258181"/>
            <a:ext cx="70548" cy="211709"/>
          </a:xfrm>
          <a:custGeom>
            <a:avLst/>
            <a:gdLst>
              <a:gd name="connsiteX0" fmla="*/ 67538 w 70548"/>
              <a:gd name="connsiteY0" fmla="*/ 0 h 211709"/>
              <a:gd name="connsiteX1" fmla="*/ 70548 w 70548"/>
              <a:gd name="connsiteY1" fmla="*/ 8509 h 211709"/>
              <a:gd name="connsiteX2" fmla="*/ 31877 w 70548"/>
              <a:gd name="connsiteY2" fmla="*/ 42164 h 211709"/>
              <a:gd name="connsiteX3" fmla="*/ 19316 w 70548"/>
              <a:gd name="connsiteY3" fmla="*/ 104775 h 211709"/>
              <a:gd name="connsiteX4" fmla="*/ 31877 w 70548"/>
              <a:gd name="connsiteY4" fmla="*/ 169164 h 211709"/>
              <a:gd name="connsiteX5" fmla="*/ 70218 w 70548"/>
              <a:gd name="connsiteY5" fmla="*/ 203072 h 211709"/>
              <a:gd name="connsiteX6" fmla="*/ 67538 w 70548"/>
              <a:gd name="connsiteY6" fmla="*/ 211709 h 211709"/>
              <a:gd name="connsiteX7" fmla="*/ 17411 w 70548"/>
              <a:gd name="connsiteY7" fmla="*/ 174752 h 211709"/>
              <a:gd name="connsiteX8" fmla="*/ 0 w 70548"/>
              <a:gd name="connsiteY8" fmla="*/ 105917 h 211709"/>
              <a:gd name="connsiteX9" fmla="*/ 17475 w 70548"/>
              <a:gd name="connsiteY9" fmla="*/ 37084 h 211709"/>
              <a:gd name="connsiteX10" fmla="*/ 67538 w 70548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548" h="211709">
                <a:moveTo>
                  <a:pt x="67538" y="0"/>
                </a:moveTo>
                <a:lnTo>
                  <a:pt x="70548" y="8509"/>
                </a:lnTo>
                <a:cubicBezTo>
                  <a:pt x="53136" y="14351"/>
                  <a:pt x="40246" y="25527"/>
                  <a:pt x="31877" y="42164"/>
                </a:cubicBezTo>
                <a:cubicBezTo>
                  <a:pt x="23494" y="58801"/>
                  <a:pt x="19316" y="79628"/>
                  <a:pt x="19316" y="104775"/>
                </a:cubicBezTo>
                <a:cubicBezTo>
                  <a:pt x="19316" y="130810"/>
                  <a:pt x="23494" y="152272"/>
                  <a:pt x="31877" y="169164"/>
                </a:cubicBezTo>
                <a:cubicBezTo>
                  <a:pt x="40246" y="186054"/>
                  <a:pt x="53022" y="197358"/>
                  <a:pt x="70218" y="203072"/>
                </a:cubicBezTo>
                <a:lnTo>
                  <a:pt x="67538" y="211709"/>
                </a:lnTo>
                <a:cubicBezTo>
                  <a:pt x="45732" y="205994"/>
                  <a:pt x="29032" y="193675"/>
                  <a:pt x="17411" y="174752"/>
                </a:cubicBezTo>
                <a:cubicBezTo>
                  <a:pt x="5803" y="155828"/>
                  <a:pt x="0" y="132841"/>
                  <a:pt x="0" y="105917"/>
                </a:cubicBezTo>
                <a:cubicBezTo>
                  <a:pt x="0" y="78994"/>
                  <a:pt x="5829" y="56134"/>
                  <a:pt x="17475" y="37084"/>
                </a:cubicBezTo>
                <a:cubicBezTo>
                  <a:pt x="29121" y="18034"/>
                  <a:pt x="45808" y="5715"/>
                  <a:pt x="67538" y="0"/>
                </a:cubicBez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84426" y="5258181"/>
            <a:ext cx="70611" cy="211709"/>
          </a:xfrm>
          <a:custGeom>
            <a:avLst/>
            <a:gdLst>
              <a:gd name="connsiteX0" fmla="*/ 3048 w 70611"/>
              <a:gd name="connsiteY0" fmla="*/ 0 h 211709"/>
              <a:gd name="connsiteX1" fmla="*/ 53085 w 70611"/>
              <a:gd name="connsiteY1" fmla="*/ 37084 h 211709"/>
              <a:gd name="connsiteX2" fmla="*/ 70611 w 70611"/>
              <a:gd name="connsiteY2" fmla="*/ 105917 h 211709"/>
              <a:gd name="connsiteX3" fmla="*/ 53213 w 70611"/>
              <a:gd name="connsiteY3" fmla="*/ 174752 h 211709"/>
              <a:gd name="connsiteX4" fmla="*/ 3048 w 70611"/>
              <a:gd name="connsiteY4" fmla="*/ 211709 h 211709"/>
              <a:gd name="connsiteX5" fmla="*/ 380 w 70611"/>
              <a:gd name="connsiteY5" fmla="*/ 203072 h 211709"/>
              <a:gd name="connsiteX6" fmla="*/ 38734 w 70611"/>
              <a:gd name="connsiteY6" fmla="*/ 169164 h 211709"/>
              <a:gd name="connsiteX7" fmla="*/ 51307 w 70611"/>
              <a:gd name="connsiteY7" fmla="*/ 104775 h 211709"/>
              <a:gd name="connsiteX8" fmla="*/ 38734 w 70611"/>
              <a:gd name="connsiteY8" fmla="*/ 42164 h 211709"/>
              <a:gd name="connsiteX9" fmla="*/ 0 w 70611"/>
              <a:gd name="connsiteY9" fmla="*/ 8509 h 211709"/>
              <a:gd name="connsiteX10" fmla="*/ 3048 w 70611"/>
              <a:gd name="connsiteY10" fmla="*/ 0 h 21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70611" h="211709">
                <a:moveTo>
                  <a:pt x="3048" y="0"/>
                </a:moveTo>
                <a:cubicBezTo>
                  <a:pt x="24764" y="5715"/>
                  <a:pt x="41529" y="18034"/>
                  <a:pt x="53085" y="37084"/>
                </a:cubicBezTo>
                <a:cubicBezTo>
                  <a:pt x="64769" y="56134"/>
                  <a:pt x="70611" y="78994"/>
                  <a:pt x="70611" y="105917"/>
                </a:cubicBezTo>
                <a:cubicBezTo>
                  <a:pt x="70611" y="132841"/>
                  <a:pt x="64769" y="155828"/>
                  <a:pt x="53213" y="174752"/>
                </a:cubicBezTo>
                <a:cubicBezTo>
                  <a:pt x="41529" y="193675"/>
                  <a:pt x="24891" y="205994"/>
                  <a:pt x="3048" y="211709"/>
                </a:cubicBezTo>
                <a:lnTo>
                  <a:pt x="380" y="203072"/>
                </a:lnTo>
                <a:cubicBezTo>
                  <a:pt x="17525" y="197358"/>
                  <a:pt x="30352" y="186054"/>
                  <a:pt x="38734" y="169164"/>
                </a:cubicBezTo>
                <a:cubicBezTo>
                  <a:pt x="47116" y="152272"/>
                  <a:pt x="51307" y="130810"/>
                  <a:pt x="51307" y="104775"/>
                </a:cubicBezTo>
                <a:cubicBezTo>
                  <a:pt x="51307" y="79628"/>
                  <a:pt x="47116" y="58801"/>
                  <a:pt x="38734" y="42164"/>
                </a:cubicBezTo>
                <a:cubicBezTo>
                  <a:pt x="30479" y="25527"/>
                  <a:pt x="17525" y="14351"/>
                  <a:pt x="0" y="8509"/>
                </a:cubicBezTo>
                <a:lnTo>
                  <a:pt x="30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" y="1104900"/>
            <a:ext cx="9017000" cy="173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1300" y="2921000"/>
            <a:ext cx="6121400" cy="1612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5181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우도표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(likelihood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table)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9400" y="4800600"/>
            <a:ext cx="60325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8100" algn="l"/>
                <a:tab pos="4089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𝑉𝑖𝑎𝑔𝑟𝑎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𝑠𝑝𝑎𝑚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20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0.20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38100" algn="l"/>
                <a:tab pos="40894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𝑉𝑖𝑎𝑔𝑟𝑎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𝑠𝑝𝑎𝑚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×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𝑃(𝑠𝑝𝑎𝑚)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(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4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20)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×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(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20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100)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0.04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38100" algn="l"/>
                <a:tab pos="408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𝑠𝑝𝑎𝑚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𝑉𝑖𝑎𝑔𝑟𝑎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𝑉𝑖𝑎𝑔𝑟𝑎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𝑠𝑝𝑎𝑚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×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𝑃(𝑠𝑝𝑎𝑚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𝑃(𝑉𝑖𝑎𝑔𝑟𝑎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38100" algn="l"/>
                <a:tab pos="4089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20)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×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20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100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100)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Cambria Math" pitchFamily="18" charset="0"/>
                <a:cs typeface="Cambria Math" pitchFamily="18" charset="0"/>
              </a:rPr>
              <a:t>0.80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8100" algn="l"/>
                <a:tab pos="4089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-7-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73200"/>
            <a:ext cx="9144000" cy="165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3200400"/>
            <a:ext cx="7874000" cy="965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508500"/>
            <a:ext cx="9144000" cy="2349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5067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나이브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베이즈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Viagra,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Money,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Groceries,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Unsubscribe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-8-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